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9" r:id="rId3"/>
    <p:sldId id="266" r:id="rId4"/>
    <p:sldId id="263" r:id="rId5"/>
    <p:sldId id="368" r:id="rId6"/>
    <p:sldId id="268" r:id="rId7"/>
    <p:sldId id="376" r:id="rId8"/>
    <p:sldId id="37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178" userDrawn="1">
          <p15:clr>
            <a:srgbClr val="A4A3A4"/>
          </p15:clr>
        </p15:guide>
        <p15:guide id="3" pos="75" userDrawn="1">
          <p15:clr>
            <a:srgbClr val="A4A3A4"/>
          </p15:clr>
        </p15:guide>
        <p15:guide id="4" pos="2343" userDrawn="1">
          <p15:clr>
            <a:srgbClr val="A4A3A4"/>
          </p15:clr>
        </p15:guide>
        <p15:guide id="5" orient="horz" pos="2251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on, soil" initials="js" lastIdx="1" clrIdx="0">
    <p:extLst>
      <p:ext uri="{19B8F6BF-5375-455C-9EA6-DF929625EA0E}">
        <p15:presenceInfo xmlns:p15="http://schemas.microsoft.com/office/powerpoint/2012/main" userId="S::soil.jeon@vinyl-i.com::4e37aad2-dbf4-45aa-b343-c7f598e5c8f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7F7F7F"/>
    <a:srgbClr val="C00000"/>
    <a:srgbClr val="62BCE8"/>
    <a:srgbClr val="66CCFF"/>
    <a:srgbClr val="808080"/>
    <a:srgbClr val="150DAB"/>
    <a:srgbClr val="075D09"/>
    <a:srgbClr val="A6A6A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13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2" y="756"/>
      </p:cViewPr>
      <p:guideLst>
        <p:guide pos="5178"/>
        <p:guide pos="75"/>
        <p:guide pos="2343"/>
        <p:guide orient="horz" pos="2251"/>
        <p:guide orient="horz" pos="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1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638301-3F44-41B2-A009-3CA03C6D71A9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CA5DB-50F7-4ECA-9FF8-DB34E00BD5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212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CB28-DC61-461D-B3E1-6BB259B59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57F8C1-0022-4E78-A432-C9A70BAB4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543614-1EC4-459E-B12C-C45059119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41A54-40DF-431A-9938-40A1AB59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868B6-C501-4512-92C0-8EF96EDF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7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22031-DC35-4501-A5C1-D994308A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0BBB7B-2418-44CA-B972-631643826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29841C-B729-4258-ABC8-9FF0D3A84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B05980-C47D-426F-BCDB-ABFB426E0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85A90-2CFC-49E8-BFFC-3F69D94D0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6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2471CA-6C9B-40D6-A1D9-B9CA3C099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0B8185-7237-4CFC-87DD-4E0AA4535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E29B2C-2D31-46A4-B100-EB54EEE79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E4E91F-0BDF-4A02-AB6E-3830E386E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4B7EB4-2842-47A1-887B-FA100C16F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239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AB8D8-36F7-446F-A75D-71D1DD6C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515D57-DF54-4F8B-A913-884D4B6F7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B91DCB-FE2C-4C4E-97AE-7AD1C7F8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356CAD-8613-42EC-A8F4-0BBE4CB8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FBA0E4-0B2A-4065-B56F-7C5B2D41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658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EBF26-5F62-4327-B011-4C2885A76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6FC8FD-399E-4DD5-96E5-ACCC55B5C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18B2F-7CE0-4B73-B494-986CAD51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DDBC8-918E-4086-8664-8FD246046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6F9833-FF6F-48C2-9BF4-C9FDB236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92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0B417-05B6-402F-8F41-74EBF80BE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62660F-7CD1-4080-9ECC-7DFFF71EC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C0252D-A22C-402F-BAA1-BE1816C0E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10F67D-0FCA-44AC-844E-BC6F2F5F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7ACEDF-40EC-43EE-918A-441F424A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278560-03C9-4899-893A-2AC92D487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73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895C88-B069-4625-9263-B5E7C93E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1CB5E1-9CEF-4D08-9120-7EA5B5B2C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3B7BB1-6D70-4186-AF66-55F1C100B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81CAB3-5B21-4952-B2C0-F69911C0B8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0DF172-0220-4CE6-AD35-F75F00614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059E49-8DA4-43DD-82D7-A15C829E6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F4BDCD-03E8-4FCA-8A8B-C4959B0AE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002EEE-2D04-44CD-B20D-47BD174D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56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E80FB-36F4-43CD-A34B-C6ED9DBA7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65CEB5-C3BE-4680-8F4E-287D2B49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25FAC2-ABBE-4262-9967-B40BACA81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253185-48D6-4CDD-8FDD-4ECB7CB0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773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5DAD21-14CC-4D54-9B6C-FB8258DB8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E6122F-49EE-49D7-8678-349B8297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7E291E-11D7-437E-A2CB-DB38C8B1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6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065F2-43D7-4DFC-9C58-52FC05DAB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674611-5924-4F13-AFDF-2748F221F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E9E283-2E6A-4474-A677-D4CA13FE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1E044-5810-47C9-B8D3-0C794A889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301D02-AF36-4FA5-AD61-663CA051C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4D850A-7B11-4ACE-BDE1-8501F0D1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525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53AED-118A-4A5B-9C89-06F74683E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141668-267E-457A-AC2B-1B9C702663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F69392-4B97-4D28-A6B3-79144EBDF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FAAE0D-93DB-43C9-B235-6444F65B6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E0674B-0A1A-48AA-91B3-DB1B7D54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FCAF3B-BBFC-4B74-8676-90EF676A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4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5D649C-A070-4E46-BE7B-75B50247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D6096D-BB50-4D20-A272-388ECE5D2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14F828-3AFC-4E4D-8E5C-95BDAC462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A8E8D-7D09-48CD-AA86-1F242098C37A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39FBF9-2A8B-4123-AD39-B8D73AF1F6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E55DEE-5E73-4532-B322-761452688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C436D-64B0-4DA8-A75D-3C9194513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330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529BFAE-3DFB-4877-ACE7-E3E14C9F8002}"/>
              </a:ext>
            </a:extLst>
          </p:cNvPr>
          <p:cNvSpPr/>
          <p:nvPr/>
        </p:nvSpPr>
        <p:spPr>
          <a:xfrm>
            <a:off x="0" y="3009900"/>
            <a:ext cx="12192000" cy="466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ACDC </a:t>
            </a:r>
            <a:r>
              <a:rPr lang="ko-KR" altLang="en-US" sz="2000" b="1" dirty="0">
                <a:solidFill>
                  <a:schemeClr val="tx1"/>
                </a:solidFill>
              </a:rPr>
              <a:t>모션 가이드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0F8428-DF0D-4663-8AF1-5B3929D9ED08}"/>
              </a:ext>
            </a:extLst>
          </p:cNvPr>
          <p:cNvCxnSpPr/>
          <p:nvPr/>
        </p:nvCxnSpPr>
        <p:spPr>
          <a:xfrm>
            <a:off x="0" y="3476625"/>
            <a:ext cx="1219200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9B770A-DC5C-4B5A-B2C9-C1D75BA7E7DF}"/>
              </a:ext>
            </a:extLst>
          </p:cNvPr>
          <p:cNvSpPr/>
          <p:nvPr/>
        </p:nvSpPr>
        <p:spPr>
          <a:xfrm>
            <a:off x="5057775" y="3453765"/>
            <a:ext cx="2057400" cy="45719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32FF54A-A35C-4F17-924F-8948D15B67E6}"/>
              </a:ext>
            </a:extLst>
          </p:cNvPr>
          <p:cNvSpPr/>
          <p:nvPr/>
        </p:nvSpPr>
        <p:spPr>
          <a:xfrm>
            <a:off x="0" y="3522344"/>
            <a:ext cx="12192000" cy="4667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2019.10.31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65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87B883F7-65E3-49C8-9D85-5DA7A66D4C7E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362637" y="1254567"/>
            <a:ext cx="1114238" cy="985104"/>
          </a:xfrm>
          <a:prstGeom prst="bent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제안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F8EEA1DE-12FA-4D29-85A1-C6E77E8D951F}"/>
              </a:ext>
            </a:extLst>
          </p:cNvPr>
          <p:cNvGrpSpPr/>
          <p:nvPr/>
        </p:nvGrpSpPr>
        <p:grpSpPr>
          <a:xfrm>
            <a:off x="1266825" y="593588"/>
            <a:ext cx="2944866" cy="545255"/>
            <a:chOff x="1266825" y="593588"/>
            <a:chExt cx="2944866" cy="545255"/>
          </a:xfrm>
        </p:grpSpPr>
        <p:pic>
          <p:nvPicPr>
            <p:cNvPr id="7" name="그림 6" descr="노트북이(가) 표시된 사진&#10;&#10;자동 생성된 설명">
              <a:extLst>
                <a:ext uri="{FF2B5EF4-FFF2-40B4-BE49-F238E27FC236}">
                  <a16:creationId xmlns:a16="http://schemas.microsoft.com/office/drawing/2014/main" id="{3518416B-7DC0-4613-8134-F35FC3393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2348" y="593588"/>
              <a:ext cx="969343" cy="54525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9CB93CB-9174-494F-8411-2F35EE6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6825" y="593588"/>
              <a:ext cx="969342" cy="545255"/>
            </a:xfrm>
            <a:prstGeom prst="rect">
              <a:avLst/>
            </a:prstGeom>
          </p:spPr>
        </p:pic>
        <p:pic>
          <p:nvPicPr>
            <p:cNvPr id="11" name="그림 10" descr="비, 공기, 앉아있는, 어두운이(가) 표시된 사진&#10;&#10;자동 생성된 설명">
              <a:extLst>
                <a:ext uri="{FF2B5EF4-FFF2-40B4-BE49-F238E27FC236}">
                  <a16:creationId xmlns:a16="http://schemas.microsoft.com/office/drawing/2014/main" id="{B6CBD165-367B-48D4-A3B2-2221736FA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4586" y="593588"/>
              <a:ext cx="969343" cy="545255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FD79EE-5396-4BD5-92CD-0F2368EC0E6F}"/>
              </a:ext>
            </a:extLst>
          </p:cNvPr>
          <p:cNvGrpSpPr/>
          <p:nvPr/>
        </p:nvGrpSpPr>
        <p:grpSpPr>
          <a:xfrm>
            <a:off x="5476875" y="840687"/>
            <a:ext cx="6715125" cy="2797968"/>
            <a:chOff x="4300803" y="1785001"/>
            <a:chExt cx="7891197" cy="3287998"/>
          </a:xfrm>
        </p:grpSpPr>
        <p:pic>
          <p:nvPicPr>
            <p:cNvPr id="12" name="그림 11" descr="하늘, 표지판, 플레이어, 거리이(가) 표시된 사진&#10;&#10;자동 생성된 설명">
              <a:extLst>
                <a:ext uri="{FF2B5EF4-FFF2-40B4-BE49-F238E27FC236}">
                  <a16:creationId xmlns:a16="http://schemas.microsoft.com/office/drawing/2014/main" id="{687AAC94-7F10-4803-8C01-A9467A72A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03" y="1785001"/>
              <a:ext cx="7891197" cy="328799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6854FE-691A-4667-8A81-D874E208C7F2}"/>
                </a:ext>
              </a:extLst>
            </p:cNvPr>
            <p:cNvSpPr/>
            <p:nvPr/>
          </p:nvSpPr>
          <p:spPr>
            <a:xfrm>
              <a:off x="7065302" y="2948924"/>
              <a:ext cx="2403463" cy="1511438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30CBE91-D09D-4335-A9E6-F8D94BD0F55A}"/>
                </a:ext>
              </a:extLst>
            </p:cNvPr>
            <p:cNvSpPr txBox="1"/>
            <p:nvPr/>
          </p:nvSpPr>
          <p:spPr>
            <a:xfrm>
              <a:off x="9468764" y="4029475"/>
              <a:ext cx="1306066" cy="5063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>
                  <a:solidFill>
                    <a:schemeClr val="accent4"/>
                  </a:solidFill>
                </a:rPr>
                <a:t>문구와 버튼이 나오는 모션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12B65B-EA8D-42C9-A2D3-728350EC3B26}"/>
                </a:ext>
              </a:extLst>
            </p:cNvPr>
            <p:cNvSpPr txBox="1"/>
            <p:nvPr/>
          </p:nvSpPr>
          <p:spPr>
            <a:xfrm>
              <a:off x="4481502" y="1972428"/>
              <a:ext cx="2820349" cy="705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/>
                <a:t>바닥 화면이 </a:t>
              </a:r>
              <a:r>
                <a:rPr lang="ko-KR" altLang="en-US" sz="1100" dirty="0" err="1"/>
                <a:t>딤드</a:t>
              </a:r>
              <a:r>
                <a:rPr lang="ko-KR" altLang="en-US" sz="1100" dirty="0"/>
                <a:t> 처리되는 모션</a:t>
              </a:r>
              <a:endParaRPr lang="en-US" altLang="ko-KR" sz="1100" dirty="0"/>
            </a:p>
            <a:p>
              <a:r>
                <a:rPr lang="en-US" altLang="ko-KR" sz="1100" dirty="0"/>
                <a:t>(+ </a:t>
              </a:r>
              <a:r>
                <a:rPr lang="ko-KR" altLang="en-US" sz="1100" dirty="0" err="1"/>
                <a:t>딤드와</a:t>
              </a:r>
              <a:r>
                <a:rPr lang="ko-KR" altLang="en-US" sz="1100" dirty="0"/>
                <a:t> 동시에 </a:t>
              </a:r>
              <a:r>
                <a:rPr lang="en-US" altLang="ko-KR" sz="1100" dirty="0"/>
                <a:t>AI</a:t>
              </a:r>
              <a:r>
                <a:rPr lang="ko-KR" altLang="en-US" sz="1100" dirty="0"/>
                <a:t>가 나타나면서 </a:t>
              </a:r>
              <a:endParaRPr lang="en-US" altLang="ko-KR" sz="1100" dirty="0"/>
            </a:p>
            <a:p>
              <a:r>
                <a:rPr lang="ko-KR" altLang="en-US" sz="1100" dirty="0"/>
                <a:t>발화를 준비하는 모션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pic>
        <p:nvPicPr>
          <p:cNvPr id="24" name="그림 23" descr="하늘이(가) 표시된 사진&#10;&#10;자동 생성된 설명">
            <a:extLst>
              <a:ext uri="{FF2B5EF4-FFF2-40B4-BE49-F238E27FC236}">
                <a16:creationId xmlns:a16="http://schemas.microsoft.com/office/drawing/2014/main" id="{5AC22C19-3F76-4619-AC29-59448654CB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825" y="1219567"/>
            <a:ext cx="2154626" cy="89776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0EF64F7-9EDE-4780-A5B5-EA423A5DEAA0}"/>
              </a:ext>
            </a:extLst>
          </p:cNvPr>
          <p:cNvSpPr txBox="1"/>
          <p:nvPr/>
        </p:nvSpPr>
        <p:spPr>
          <a:xfrm>
            <a:off x="136187" y="584200"/>
            <a:ext cx="119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marL="228600" indent="-228600" algn="just">
              <a:buAutoNum type="arabicPeriod"/>
            </a:pPr>
            <a:r>
              <a:rPr lang="ko-KR" altLang="en-US" sz="1100" dirty="0" err="1">
                <a:solidFill>
                  <a:schemeClr val="tx1"/>
                </a:solidFill>
              </a:rPr>
              <a:t>인트로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just"/>
            <a:r>
              <a:rPr lang="en-US" altLang="ko-KR" sz="1100" dirty="0">
                <a:solidFill>
                  <a:schemeClr val="tx1"/>
                </a:solidFill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</a:rPr>
              <a:t>목적지 제안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AA349B-6712-469E-ACBD-1F8A99A8859C}"/>
              </a:ext>
            </a:extLst>
          </p:cNvPr>
          <p:cNvSpPr txBox="1"/>
          <p:nvPr/>
        </p:nvSpPr>
        <p:spPr>
          <a:xfrm>
            <a:off x="136187" y="1219566"/>
            <a:ext cx="10925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100" dirty="0">
                <a:solidFill>
                  <a:schemeClr val="tx1"/>
                </a:solidFill>
              </a:rPr>
              <a:t>2. </a:t>
            </a:r>
            <a:r>
              <a:rPr lang="ko-KR" altLang="en-US" sz="1100" dirty="0">
                <a:solidFill>
                  <a:schemeClr val="tx1"/>
                </a:solidFill>
              </a:rPr>
              <a:t>컨텐츠 화면 </a:t>
            </a:r>
            <a:r>
              <a:rPr lang="en-US" altLang="ko-KR" sz="1100" dirty="0">
                <a:solidFill>
                  <a:schemeClr val="tx1"/>
                </a:solidFill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</a:rPr>
              <a:t>모드 제안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F8D9AD1-561A-439A-8D3B-B5435D30D2E9}"/>
              </a:ext>
            </a:extLst>
          </p:cNvPr>
          <p:cNvGrpSpPr/>
          <p:nvPr/>
        </p:nvGrpSpPr>
        <p:grpSpPr>
          <a:xfrm>
            <a:off x="5476875" y="4060031"/>
            <a:ext cx="6715125" cy="2797969"/>
            <a:chOff x="5476875" y="3596036"/>
            <a:chExt cx="5107589" cy="2128162"/>
          </a:xfrm>
        </p:grpSpPr>
        <p:pic>
          <p:nvPicPr>
            <p:cNvPr id="34" name="그림 33" descr="하늘, 표지판, 플레이어, 거리이(가) 표시된 사진&#10;&#10;자동 생성된 설명">
              <a:extLst>
                <a:ext uri="{FF2B5EF4-FFF2-40B4-BE49-F238E27FC236}">
                  <a16:creationId xmlns:a16="http://schemas.microsoft.com/office/drawing/2014/main" id="{44E2E97D-98CE-4A0C-A49A-71E9DE0B0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6875" y="3596036"/>
              <a:ext cx="5107589" cy="2128162"/>
            </a:xfrm>
            <a:prstGeom prst="rect">
              <a:avLst/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145DDBF-3270-40FA-B038-744E96A0E897}"/>
                </a:ext>
              </a:extLst>
            </p:cNvPr>
            <p:cNvSpPr/>
            <p:nvPr/>
          </p:nvSpPr>
          <p:spPr>
            <a:xfrm>
              <a:off x="7219266" y="4301621"/>
              <a:ext cx="1576892" cy="1116531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50358C2-50C9-4DFB-9AE2-C2A399FC9ED4}"/>
                </a:ext>
              </a:extLst>
            </p:cNvPr>
            <p:cNvSpPr txBox="1"/>
            <p:nvPr/>
          </p:nvSpPr>
          <p:spPr>
            <a:xfrm>
              <a:off x="8796159" y="5003592"/>
              <a:ext cx="125128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>
                  <a:solidFill>
                    <a:schemeClr val="accent4"/>
                  </a:solidFill>
                </a:rPr>
                <a:t>문구와 버튼이 사라지는 모션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57D713E-7BF1-4E38-B78B-21ABB43AF11A}"/>
                </a:ext>
              </a:extLst>
            </p:cNvPr>
            <p:cNvSpPr txBox="1"/>
            <p:nvPr/>
          </p:nvSpPr>
          <p:spPr>
            <a:xfrm>
              <a:off x="5609227" y="3693342"/>
              <a:ext cx="1866557" cy="327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rgbClr val="FF0000"/>
                  </a:solidFill>
                </a:defRPr>
              </a:lvl1pPr>
            </a:lstStyle>
            <a:p>
              <a:r>
                <a:rPr lang="ko-KR" altLang="en-US" sz="1100" dirty="0"/>
                <a:t>목적지 제안 화면이 사라지는 모션</a:t>
              </a:r>
              <a:endParaRPr lang="en-US" altLang="ko-KR" sz="1100" dirty="0"/>
            </a:p>
            <a:p>
              <a:r>
                <a:rPr lang="en-US" altLang="ko-KR" sz="1100" dirty="0"/>
                <a:t>(+ AI</a:t>
              </a:r>
              <a:r>
                <a:rPr lang="ko-KR" altLang="en-US" sz="1100" dirty="0"/>
                <a:t>도 같이 사라짐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0D1051C-C7FF-405B-8471-A4DB17BC1E2D}"/>
              </a:ext>
            </a:extLst>
          </p:cNvPr>
          <p:cNvSpPr txBox="1"/>
          <p:nvPr/>
        </p:nvSpPr>
        <p:spPr>
          <a:xfrm>
            <a:off x="5476875" y="580704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목적지 제안 </a:t>
            </a:r>
            <a:r>
              <a:rPr lang="en-US" altLang="ko-KR" sz="1100" dirty="0">
                <a:solidFill>
                  <a:schemeClr val="tx1"/>
                </a:solidFill>
              </a:rPr>
              <a:t>in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6520B7-2A76-442E-8609-3A4F3D01CCFD}"/>
              </a:ext>
            </a:extLst>
          </p:cNvPr>
          <p:cNvSpPr txBox="1"/>
          <p:nvPr/>
        </p:nvSpPr>
        <p:spPr>
          <a:xfrm>
            <a:off x="5476875" y="3792674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목적지 제안 </a:t>
            </a:r>
            <a:r>
              <a:rPr lang="en-US" altLang="ko-KR" sz="1100" dirty="0">
                <a:solidFill>
                  <a:schemeClr val="tx1"/>
                </a:solidFill>
              </a:rPr>
              <a:t>out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303E5BD-C7CC-43F3-834D-C94730AF8F13}"/>
              </a:ext>
            </a:extLst>
          </p:cNvPr>
          <p:cNvGrpSpPr/>
          <p:nvPr/>
        </p:nvGrpSpPr>
        <p:grpSpPr>
          <a:xfrm>
            <a:off x="3032211" y="840687"/>
            <a:ext cx="1347537" cy="827760"/>
            <a:chOff x="3147461" y="840687"/>
            <a:chExt cx="1347537" cy="827760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63B74B53-C73E-48A3-AF86-94AEB907A79D}"/>
                </a:ext>
              </a:extLst>
            </p:cNvPr>
            <p:cNvCxnSpPr>
              <a:cxnSpLocks/>
            </p:cNvCxnSpPr>
            <p:nvPr/>
          </p:nvCxnSpPr>
          <p:spPr>
            <a:xfrm>
              <a:off x="4211691" y="840687"/>
              <a:ext cx="28330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D5FB5BC9-0586-4410-8288-5D81D67C5E5B}"/>
                </a:ext>
              </a:extLst>
            </p:cNvPr>
            <p:cNvCxnSpPr>
              <a:cxnSpLocks/>
            </p:cNvCxnSpPr>
            <p:nvPr/>
          </p:nvCxnSpPr>
          <p:spPr>
            <a:xfrm>
              <a:off x="3147461" y="1668447"/>
              <a:ext cx="134753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9AC110E4-5D21-4D12-8738-0330A2483AC1}"/>
                </a:ext>
              </a:extLst>
            </p:cNvPr>
            <p:cNvCxnSpPr>
              <a:cxnSpLocks/>
            </p:cNvCxnSpPr>
            <p:nvPr/>
          </p:nvCxnSpPr>
          <p:spPr>
            <a:xfrm>
              <a:off x="4480709" y="840687"/>
              <a:ext cx="0" cy="82776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329799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228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목적지 제안 </a:t>
            </a:r>
            <a:r>
              <a:rPr lang="en-US" altLang="ko-KR" dirty="0"/>
              <a:t>-&gt;NAVI</a:t>
            </a:r>
            <a:endParaRPr lang="ko-KR" altLang="en-US" dirty="0"/>
          </a:p>
        </p:txBody>
      </p:sp>
      <p:pic>
        <p:nvPicPr>
          <p:cNvPr id="10" name="그림 9" descr="하늘이(가) 표시된 사진&#10;&#10;자동 생성된 설명">
            <a:extLst>
              <a:ext uri="{FF2B5EF4-FFF2-40B4-BE49-F238E27FC236}">
                <a16:creationId xmlns:a16="http://schemas.microsoft.com/office/drawing/2014/main" id="{A20A8EB6-3D79-4539-84EA-C5C20AFFD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57" y="3580190"/>
            <a:ext cx="7866743" cy="327781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DD21BE-699A-435C-8701-F71E71B208D7}"/>
              </a:ext>
            </a:extLst>
          </p:cNvPr>
          <p:cNvSpPr/>
          <p:nvPr/>
        </p:nvSpPr>
        <p:spPr>
          <a:xfrm>
            <a:off x="4325258" y="4336482"/>
            <a:ext cx="899886" cy="6679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CE3898-A025-47AA-81C6-82289865F233}"/>
              </a:ext>
            </a:extLst>
          </p:cNvPr>
          <p:cNvSpPr/>
          <p:nvPr/>
        </p:nvSpPr>
        <p:spPr>
          <a:xfrm>
            <a:off x="11292114" y="4336482"/>
            <a:ext cx="899886" cy="6679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51F824FB-656C-40EF-8049-513BC7BF3D71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4350134" y="1779591"/>
            <a:ext cx="3908495" cy="1800599"/>
          </a:xfrm>
          <a:prstGeom prst="bentConnector2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89851-1A9D-4710-95E6-299B25A78ABD}"/>
              </a:ext>
            </a:extLst>
          </p:cNvPr>
          <p:cNvSpPr txBox="1"/>
          <p:nvPr/>
        </p:nvSpPr>
        <p:spPr>
          <a:xfrm>
            <a:off x="4325256" y="3872941"/>
            <a:ext cx="17115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주행정보가 화면 안으로 나타나는 모션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왼</a:t>
            </a:r>
            <a:r>
              <a:rPr lang="en-US" altLang="ko-KR" sz="1100" dirty="0">
                <a:solidFill>
                  <a:srgbClr val="FF0000"/>
                </a:solidFill>
              </a:rPr>
              <a:t>-&gt;</a:t>
            </a:r>
            <a:r>
              <a:rPr lang="ko-KR" altLang="en-US" sz="1100" dirty="0">
                <a:solidFill>
                  <a:srgbClr val="FF0000"/>
                </a:solidFill>
              </a:rPr>
              <a:t>우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1B2D22-0048-4C58-BC03-4F369529BAAA}"/>
              </a:ext>
            </a:extLst>
          </p:cNvPr>
          <p:cNvSpPr txBox="1"/>
          <p:nvPr/>
        </p:nvSpPr>
        <p:spPr>
          <a:xfrm>
            <a:off x="10349139" y="3884860"/>
            <a:ext cx="18859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>
                <a:solidFill>
                  <a:srgbClr val="FF0000"/>
                </a:solidFill>
              </a:rPr>
              <a:t>AI</a:t>
            </a:r>
            <a:r>
              <a:rPr lang="ko-KR" altLang="en-US" sz="1100" dirty="0">
                <a:solidFill>
                  <a:srgbClr val="FF0000"/>
                </a:solidFill>
              </a:rPr>
              <a:t>가 화면 안으로 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algn="r"/>
            <a:r>
              <a:rPr lang="ko-KR" altLang="en-US" sz="1100" dirty="0">
                <a:solidFill>
                  <a:srgbClr val="FF0000"/>
                </a:solidFill>
              </a:rPr>
              <a:t>나타나는 모션 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ko-KR" altLang="en-US" sz="1100" dirty="0">
                <a:solidFill>
                  <a:srgbClr val="FF0000"/>
                </a:solidFill>
              </a:rPr>
              <a:t>우</a:t>
            </a:r>
            <a:r>
              <a:rPr lang="en-US" altLang="ko-KR" sz="1100" dirty="0">
                <a:solidFill>
                  <a:srgbClr val="FF0000"/>
                </a:solidFill>
              </a:rPr>
              <a:t>-&gt;</a:t>
            </a:r>
            <a:r>
              <a:rPr lang="ko-KR" altLang="en-US" sz="1100" dirty="0">
                <a:solidFill>
                  <a:srgbClr val="FF0000"/>
                </a:solidFill>
              </a:rPr>
              <a:t>왼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A69128-E95B-47B8-868B-E19119BE2360}"/>
              </a:ext>
            </a:extLst>
          </p:cNvPr>
          <p:cNvSpPr txBox="1"/>
          <p:nvPr/>
        </p:nvSpPr>
        <p:spPr>
          <a:xfrm>
            <a:off x="7234825" y="3776584"/>
            <a:ext cx="20762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100" dirty="0">
                <a:solidFill>
                  <a:schemeClr val="accent4"/>
                </a:solidFill>
              </a:rPr>
              <a:t>컨텐츠가 배경 그리드에 맞춰 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화면 안으로 들어오는 모션</a:t>
            </a:r>
          </a:p>
        </p:txBody>
      </p:sp>
      <p:pic>
        <p:nvPicPr>
          <p:cNvPr id="6" name="그림 5" descr="하늘, 표지판, 플레이어, 거리이(가) 표시된 사진&#10;&#10;자동 생성된 설명">
            <a:extLst>
              <a:ext uri="{FF2B5EF4-FFF2-40B4-BE49-F238E27FC236}">
                <a16:creationId xmlns:a16="http://schemas.microsoft.com/office/drawing/2014/main" id="{1A54B1FC-8C46-4382-B987-BC008090D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87" y="584200"/>
            <a:ext cx="5107589" cy="2128162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49CDBA-D085-4848-A864-88B5E0BE9CC8}"/>
              </a:ext>
            </a:extLst>
          </p:cNvPr>
          <p:cNvCxnSpPr/>
          <p:nvPr/>
        </p:nvCxnSpPr>
        <p:spPr>
          <a:xfrm flipH="1">
            <a:off x="8220075" y="3425356"/>
            <a:ext cx="2486025" cy="1133344"/>
          </a:xfrm>
          <a:prstGeom prst="straightConnector1">
            <a:avLst/>
          </a:prstGeom>
          <a:noFill/>
          <a:ln w="28575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1624C3-A32C-4EC4-9911-4C012771884E}"/>
              </a:ext>
            </a:extLst>
          </p:cNvPr>
          <p:cNvSpPr/>
          <p:nvPr/>
        </p:nvSpPr>
        <p:spPr>
          <a:xfrm>
            <a:off x="4414989" y="5204310"/>
            <a:ext cx="1861985" cy="1264583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C69AB6-F4CF-49A1-A652-92E431816849}"/>
              </a:ext>
            </a:extLst>
          </p:cNvPr>
          <p:cNvSpPr txBox="1"/>
          <p:nvPr/>
        </p:nvSpPr>
        <p:spPr>
          <a:xfrm>
            <a:off x="5207565" y="5208965"/>
            <a:ext cx="10677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accent1"/>
                </a:solidFill>
              </a:rPr>
              <a:t>외곽 패턴</a:t>
            </a:r>
            <a:endParaRPr lang="en-US" altLang="ko-KR" sz="1100" dirty="0">
              <a:solidFill>
                <a:schemeClr val="accent1"/>
              </a:solidFill>
            </a:endParaRPr>
          </a:p>
          <a:p>
            <a:pPr algn="r"/>
            <a:r>
              <a:rPr lang="en-US" altLang="ko-KR" sz="1100" dirty="0">
                <a:solidFill>
                  <a:schemeClr val="accent1"/>
                </a:solidFill>
              </a:rPr>
              <a:t>Ambient </a:t>
            </a:r>
            <a:r>
              <a:rPr lang="ko-KR" altLang="en-US" sz="1100" dirty="0">
                <a:solidFill>
                  <a:schemeClr val="accent1"/>
                </a:solidFill>
              </a:rPr>
              <a:t>모션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9006E07-8A02-4841-A5C8-B184A4D4DBDA}"/>
              </a:ext>
            </a:extLst>
          </p:cNvPr>
          <p:cNvCxnSpPr>
            <a:cxnSpLocks/>
          </p:cNvCxnSpPr>
          <p:nvPr/>
        </p:nvCxnSpPr>
        <p:spPr>
          <a:xfrm flipH="1">
            <a:off x="4160520" y="4648241"/>
            <a:ext cx="496762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7D5B207-8CC9-4B47-B5FF-9AD61DC160B3}"/>
              </a:ext>
            </a:extLst>
          </p:cNvPr>
          <p:cNvCxnSpPr>
            <a:cxnSpLocks/>
          </p:cNvCxnSpPr>
          <p:nvPr/>
        </p:nvCxnSpPr>
        <p:spPr>
          <a:xfrm>
            <a:off x="11571036" y="4838741"/>
            <a:ext cx="620964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10559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4DA836E5-2CDB-44BE-985B-EBFF0E4E5354}"/>
              </a:ext>
            </a:extLst>
          </p:cNvPr>
          <p:cNvCxnSpPr/>
          <p:nvPr/>
        </p:nvCxnSpPr>
        <p:spPr>
          <a:xfrm flipV="1">
            <a:off x="6273296" y="5721630"/>
            <a:ext cx="2444755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2" name="그림 91" descr="하늘이(가) 표시된 사진&#10;&#10;자동 생성된 설명">
            <a:extLst>
              <a:ext uri="{FF2B5EF4-FFF2-40B4-BE49-F238E27FC236}">
                <a16:creationId xmlns:a16="http://schemas.microsoft.com/office/drawing/2014/main" id="{C04A2441-71E2-4F58-ABF1-A5110EC61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" r="-2"/>
          <a:stretch/>
        </p:blipFill>
        <p:spPr>
          <a:xfrm>
            <a:off x="1165731" y="3767202"/>
            <a:ext cx="5108150" cy="2128153"/>
          </a:xfrm>
          <a:prstGeom prst="rect">
            <a:avLst/>
          </a:prstGeom>
        </p:spPr>
      </p:pic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07BA7911-A647-4DC0-AB68-080C721D96E3}"/>
              </a:ext>
            </a:extLst>
          </p:cNvPr>
          <p:cNvCxnSpPr>
            <a:cxnSpLocks/>
          </p:cNvCxnSpPr>
          <p:nvPr/>
        </p:nvCxnSpPr>
        <p:spPr>
          <a:xfrm flipV="1">
            <a:off x="6273296" y="2549955"/>
            <a:ext cx="2444755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메뉴</a:t>
            </a:r>
          </a:p>
        </p:txBody>
      </p:sp>
      <p:pic>
        <p:nvPicPr>
          <p:cNvPr id="54" name="그림 53" descr="하늘이(가) 표시된 사진&#10;&#10;자동 생성된 설명">
            <a:extLst>
              <a:ext uri="{FF2B5EF4-FFF2-40B4-BE49-F238E27FC236}">
                <a16:creationId xmlns:a16="http://schemas.microsoft.com/office/drawing/2014/main" id="{C90AC2CE-AD2C-4E52-9FE9-28E090902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30" y="584200"/>
            <a:ext cx="5107566" cy="2128153"/>
          </a:xfrm>
          <a:prstGeom prst="rect">
            <a:avLst/>
          </a:prstGeom>
        </p:spPr>
      </p:pic>
      <p:pic>
        <p:nvPicPr>
          <p:cNvPr id="62" name="그림 61" descr="하늘이(가) 표시된 사진&#10;&#10;자동 생성된 설명">
            <a:extLst>
              <a:ext uri="{FF2B5EF4-FFF2-40B4-BE49-F238E27FC236}">
                <a16:creationId xmlns:a16="http://schemas.microsoft.com/office/drawing/2014/main" id="{3A87F8A1-8375-4967-8BA4-376F743D43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6686438" y="584200"/>
            <a:ext cx="1619637" cy="212814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7EDCFDC5-9CBC-4E02-BA9F-8D6CD45C11FE}"/>
              </a:ext>
            </a:extLst>
          </p:cNvPr>
          <p:cNvSpPr txBox="1"/>
          <p:nvPr/>
        </p:nvSpPr>
        <p:spPr>
          <a:xfrm>
            <a:off x="6561924" y="2720290"/>
            <a:ext cx="1868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000" dirty="0">
                <a:solidFill>
                  <a:schemeClr val="tx1"/>
                </a:solidFill>
              </a:rPr>
              <a:t>AUTO </a:t>
            </a:r>
            <a:r>
              <a:rPr lang="ko-KR" altLang="en-US" sz="1000" dirty="0">
                <a:solidFill>
                  <a:schemeClr val="tx1"/>
                </a:solidFill>
              </a:rPr>
              <a:t>텍스트가 사라지고 </a:t>
            </a:r>
            <a:r>
              <a:rPr lang="en-US" altLang="ko-KR" sz="1000" dirty="0">
                <a:solidFill>
                  <a:schemeClr val="tx1"/>
                </a:solidFill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</a:rPr>
              <a:t>아래로 메뉴 레이어가 밀려 들어오는 모션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0B4DEBF-AD30-4F64-98AF-4EE5459D2EA6}"/>
              </a:ext>
            </a:extLst>
          </p:cNvPr>
          <p:cNvSpPr txBox="1"/>
          <p:nvPr/>
        </p:nvSpPr>
        <p:spPr>
          <a:xfrm>
            <a:off x="8593537" y="2717209"/>
            <a:ext cx="186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000" dirty="0">
                <a:solidFill>
                  <a:schemeClr val="tx1"/>
                </a:solidFill>
              </a:rPr>
              <a:t>메뉴 레이어와 </a:t>
            </a:r>
            <a:r>
              <a:rPr lang="en-US" altLang="ko-KR" sz="1000" dirty="0">
                <a:solidFill>
                  <a:schemeClr val="tx1"/>
                </a:solidFill>
              </a:rPr>
              <a:t>AI</a:t>
            </a:r>
            <a:r>
              <a:rPr lang="ko-KR" altLang="en-US" sz="1000" dirty="0">
                <a:solidFill>
                  <a:schemeClr val="tx1"/>
                </a:solidFill>
              </a:rPr>
              <a:t>가 화면 안쪽으로 이동하는 모션</a:t>
            </a:r>
          </a:p>
        </p:txBody>
      </p:sp>
      <p:pic>
        <p:nvPicPr>
          <p:cNvPr id="69" name="그림 68" descr="하늘이(가) 표시된 사진&#10;&#10;자동 생성된 설명">
            <a:extLst>
              <a:ext uri="{FF2B5EF4-FFF2-40B4-BE49-F238E27FC236}">
                <a16:creationId xmlns:a16="http://schemas.microsoft.com/office/drawing/2014/main" id="{143C1DCC-C62D-47D1-8B3B-6120D31854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8718051" y="581124"/>
            <a:ext cx="1619639" cy="2128153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9C907B72-89CB-4E90-87B7-C869D153EBC9}"/>
              </a:ext>
            </a:extLst>
          </p:cNvPr>
          <p:cNvSpPr txBox="1"/>
          <p:nvPr/>
        </p:nvSpPr>
        <p:spPr>
          <a:xfrm>
            <a:off x="136187" y="584200"/>
            <a:ext cx="1619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메뉴 열기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FD3F6FF4-5B77-4F6D-890C-4188DB9208D0}"/>
              </a:ext>
            </a:extLst>
          </p:cNvPr>
          <p:cNvCxnSpPr>
            <a:cxnSpLocks/>
          </p:cNvCxnSpPr>
          <p:nvPr/>
        </p:nvCxnSpPr>
        <p:spPr>
          <a:xfrm flipH="1">
            <a:off x="8039376" y="1302137"/>
            <a:ext cx="385761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4BBCF8D5-2769-45BC-8A19-E6CA4C1BAF1B}"/>
              </a:ext>
            </a:extLst>
          </p:cNvPr>
          <p:cNvCxnSpPr>
            <a:cxnSpLocks/>
          </p:cNvCxnSpPr>
          <p:nvPr/>
        </p:nvCxnSpPr>
        <p:spPr>
          <a:xfrm flipH="1">
            <a:off x="9382125" y="1310675"/>
            <a:ext cx="1147763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FA87C2C8-9B12-493D-8703-6E334B4E204E}"/>
              </a:ext>
            </a:extLst>
          </p:cNvPr>
          <p:cNvCxnSpPr>
            <a:cxnSpLocks/>
            <a:stCxn id="83" idx="3"/>
          </p:cNvCxnSpPr>
          <p:nvPr/>
        </p:nvCxnSpPr>
        <p:spPr>
          <a:xfrm flipH="1" flipV="1">
            <a:off x="8718051" y="4831279"/>
            <a:ext cx="1619639" cy="3076"/>
          </a:xfrm>
          <a:prstGeom prst="straightConnector1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83" name="그림 82" descr="하늘이(가) 표시된 사진&#10;&#10;자동 생성된 설명">
            <a:extLst>
              <a:ext uri="{FF2B5EF4-FFF2-40B4-BE49-F238E27FC236}">
                <a16:creationId xmlns:a16="http://schemas.microsoft.com/office/drawing/2014/main" id="{36D8C8BE-2449-41DD-B668-30F21CF31F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8718050" y="3770278"/>
            <a:ext cx="1619640" cy="2128153"/>
          </a:xfrm>
          <a:prstGeom prst="rect">
            <a:avLst/>
          </a:prstGeom>
        </p:spPr>
      </p:pic>
      <p:pic>
        <p:nvPicPr>
          <p:cNvPr id="84" name="그림 83" descr="하늘이(가) 표시된 사진&#10;&#10;자동 생성된 설명">
            <a:extLst>
              <a:ext uri="{FF2B5EF4-FFF2-40B4-BE49-F238E27FC236}">
                <a16:creationId xmlns:a16="http://schemas.microsoft.com/office/drawing/2014/main" id="{282F1177-C90F-400B-AB2A-5068D6CC12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89"/>
          <a:stretch/>
        </p:blipFill>
        <p:spPr>
          <a:xfrm>
            <a:off x="6686438" y="3770278"/>
            <a:ext cx="1619637" cy="2128148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976BC74B-16E3-4CB6-AC8B-BD9679F0E98C}"/>
              </a:ext>
            </a:extLst>
          </p:cNvPr>
          <p:cNvSpPr txBox="1"/>
          <p:nvPr/>
        </p:nvSpPr>
        <p:spPr>
          <a:xfrm>
            <a:off x="6561924" y="5906368"/>
            <a:ext cx="186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en-US" altLang="ko-KR" sz="1000" dirty="0">
                <a:solidFill>
                  <a:schemeClr val="tx1"/>
                </a:solidFill>
              </a:rPr>
              <a:t>AI</a:t>
            </a:r>
            <a:r>
              <a:rPr lang="ko-KR" altLang="en-US" sz="1000" dirty="0">
                <a:solidFill>
                  <a:schemeClr val="tx1"/>
                </a:solidFill>
              </a:rPr>
              <a:t>와 메뉴 레이어가 화면 밖으로 밀리는 모션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E5594A8-F47F-4F49-9497-ACB4FEAA34B2}"/>
              </a:ext>
            </a:extLst>
          </p:cNvPr>
          <p:cNvSpPr txBox="1"/>
          <p:nvPr/>
        </p:nvSpPr>
        <p:spPr>
          <a:xfrm>
            <a:off x="8593537" y="5903287"/>
            <a:ext cx="18686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r>
              <a:rPr lang="ko-KR" altLang="en-US" sz="1000" dirty="0">
                <a:solidFill>
                  <a:schemeClr val="tx1"/>
                </a:solidFill>
              </a:rPr>
              <a:t>메뉴 레이어가 화면 밖으로 나가고</a:t>
            </a:r>
            <a:r>
              <a:rPr lang="en-US" altLang="ko-KR" sz="1000" dirty="0">
                <a:solidFill>
                  <a:schemeClr val="tx1"/>
                </a:solidFill>
              </a:rPr>
              <a:t>, AI</a:t>
            </a:r>
            <a:r>
              <a:rPr lang="ko-KR" altLang="en-US" sz="1000" dirty="0">
                <a:solidFill>
                  <a:schemeClr val="tx1"/>
                </a:solidFill>
              </a:rPr>
              <a:t>는 자동주행 모드 위치로 가면 </a:t>
            </a:r>
            <a:r>
              <a:rPr lang="en-US" altLang="ko-KR" sz="1000" dirty="0">
                <a:solidFill>
                  <a:schemeClr val="tx1"/>
                </a:solidFill>
              </a:rPr>
              <a:t>AUTO </a:t>
            </a:r>
            <a:r>
              <a:rPr lang="ko-KR" altLang="en-US" sz="1000" dirty="0">
                <a:solidFill>
                  <a:schemeClr val="tx1"/>
                </a:solidFill>
              </a:rPr>
              <a:t>글씨가 나타나는 모션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C3E5CA3-E07D-4348-935F-1BD1C0E98D51}"/>
              </a:ext>
            </a:extLst>
          </p:cNvPr>
          <p:cNvSpPr txBox="1"/>
          <p:nvPr/>
        </p:nvSpPr>
        <p:spPr>
          <a:xfrm>
            <a:off x="136187" y="3770278"/>
            <a:ext cx="16196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algn="just"/>
            <a:r>
              <a:rPr lang="ko-KR" altLang="en-US" sz="1100" dirty="0">
                <a:solidFill>
                  <a:schemeClr val="tx1"/>
                </a:solidFill>
              </a:rPr>
              <a:t>메뉴 닫기</a:t>
            </a:r>
          </a:p>
        </p:txBody>
      </p: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29852F86-5631-401C-944F-06164D3ACFE1}"/>
              </a:ext>
            </a:extLst>
          </p:cNvPr>
          <p:cNvCxnSpPr>
            <a:cxnSpLocks/>
          </p:cNvCxnSpPr>
          <p:nvPr/>
        </p:nvCxnSpPr>
        <p:spPr>
          <a:xfrm>
            <a:off x="9382125" y="4488215"/>
            <a:ext cx="385761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14A948B0-A2E7-4E22-9E68-361A37534C84}"/>
              </a:ext>
            </a:extLst>
          </p:cNvPr>
          <p:cNvCxnSpPr>
            <a:cxnSpLocks/>
          </p:cNvCxnSpPr>
          <p:nvPr/>
        </p:nvCxnSpPr>
        <p:spPr>
          <a:xfrm>
            <a:off x="6561923" y="4496753"/>
            <a:ext cx="1147763" cy="0"/>
          </a:xfrm>
          <a:prstGeom prst="straightConnector1">
            <a:avLst/>
          </a:prstGeom>
          <a:noFill/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72538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그림 618">
            <a:extLst>
              <a:ext uri="{FF2B5EF4-FFF2-40B4-BE49-F238E27FC236}">
                <a16:creationId xmlns:a16="http://schemas.microsoft.com/office/drawing/2014/main" id="{29DA1426-DEAA-4EAA-94E2-EC5238DA57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83" t="-3123" r="-1" b="25980"/>
          <a:stretch/>
        </p:blipFill>
        <p:spPr>
          <a:xfrm>
            <a:off x="3253028" y="1551217"/>
            <a:ext cx="1667923" cy="82303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8313820-061E-457F-A9FE-8F2F8FAC8754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EA01A2E-5BA8-4131-B09C-5525635DAF63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4034F97-CB64-4B7F-B72F-2DC00AA455C2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72C9A38-CE1D-45EE-8506-FEFA4662DA0C}"/>
              </a:ext>
            </a:extLst>
          </p:cNvPr>
          <p:cNvSpPr txBox="1"/>
          <p:nvPr/>
        </p:nvSpPr>
        <p:spPr>
          <a:xfrm>
            <a:off x="136187" y="1977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모드 전환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EE1A41C-C5B7-4214-AE26-DB456D0ABF8F}"/>
              </a:ext>
            </a:extLst>
          </p:cNvPr>
          <p:cNvCxnSpPr>
            <a:cxnSpLocks/>
          </p:cNvCxnSpPr>
          <p:nvPr/>
        </p:nvCxnSpPr>
        <p:spPr>
          <a:xfrm flipV="1">
            <a:off x="4108479" y="1504172"/>
            <a:ext cx="1014459" cy="402625"/>
          </a:xfrm>
          <a:prstGeom prst="straightConnector1">
            <a:avLst/>
          </a:prstGeom>
          <a:ln w="6985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lin ang="5400000" scaled="1"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605572EF-C7A7-48FB-AEA0-0209C30EDB0F}"/>
              </a:ext>
            </a:extLst>
          </p:cNvPr>
          <p:cNvGrpSpPr/>
          <p:nvPr/>
        </p:nvGrpSpPr>
        <p:grpSpPr>
          <a:xfrm>
            <a:off x="6941444" y="1015107"/>
            <a:ext cx="2074771" cy="1267471"/>
            <a:chOff x="1706841" y="1821509"/>
            <a:chExt cx="6027683" cy="3682291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E93E051D-AC45-4BB1-B5E8-F7D64854471F}"/>
                </a:ext>
              </a:extLst>
            </p:cNvPr>
            <p:cNvGrpSpPr/>
            <p:nvPr/>
          </p:nvGrpSpPr>
          <p:grpSpPr>
            <a:xfrm>
              <a:off x="2548007" y="1821509"/>
              <a:ext cx="938773" cy="1438391"/>
              <a:chOff x="2363620" y="2007322"/>
              <a:chExt cx="938773" cy="1438391"/>
            </a:xfrm>
          </p:grpSpPr>
          <p:grpSp>
            <p:nvGrpSpPr>
              <p:cNvPr id="188" name="그룹 187">
                <a:extLst>
                  <a:ext uri="{FF2B5EF4-FFF2-40B4-BE49-F238E27FC236}">
                    <a16:creationId xmlns:a16="http://schemas.microsoft.com/office/drawing/2014/main" id="{F717A9A6-A897-4EDA-87E4-AF96C496ECE5}"/>
                  </a:ext>
                </a:extLst>
              </p:cNvPr>
              <p:cNvGrpSpPr/>
              <p:nvPr/>
            </p:nvGrpSpPr>
            <p:grpSpPr>
              <a:xfrm flipH="1">
                <a:off x="2363620" y="2007322"/>
                <a:ext cx="870271" cy="1438391"/>
                <a:chOff x="1716240" y="594134"/>
                <a:chExt cx="991778" cy="1639217"/>
              </a:xfrm>
            </p:grpSpPr>
            <p:sp>
              <p:nvSpPr>
                <p:cNvPr id="190" name="평행 사변형 189">
                  <a:extLst>
                    <a:ext uri="{FF2B5EF4-FFF2-40B4-BE49-F238E27FC236}">
                      <a16:creationId xmlns:a16="http://schemas.microsoft.com/office/drawing/2014/main" id="{56BB6586-2F28-42AD-9130-72343D06CB61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1" name="평행 사변형 190">
                  <a:extLst>
                    <a:ext uri="{FF2B5EF4-FFF2-40B4-BE49-F238E27FC236}">
                      <a16:creationId xmlns:a16="http://schemas.microsoft.com/office/drawing/2014/main" id="{813CC64C-FB20-49B8-BD88-3270FA0A6038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9" name="직사각형 188">
                <a:extLst>
                  <a:ext uri="{FF2B5EF4-FFF2-40B4-BE49-F238E27FC236}">
                    <a16:creationId xmlns:a16="http://schemas.microsoft.com/office/drawing/2014/main" id="{BCCE1710-30B7-44E7-94D4-7267944E82EC}"/>
                  </a:ext>
                </a:extLst>
              </p:cNvPr>
              <p:cNvSpPr/>
              <p:nvPr/>
            </p:nvSpPr>
            <p:spPr>
              <a:xfrm rot="20324237">
                <a:off x="2384015" y="2142935"/>
                <a:ext cx="918378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BILLBOARD</a:t>
                </a:r>
              </a:p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TOP 100</a:t>
                </a:r>
              </a:p>
            </p:txBody>
          </p:sp>
        </p:grp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01EA0DBE-77F7-4366-B9F2-2374A9A75328}"/>
                </a:ext>
              </a:extLst>
            </p:cNvPr>
            <p:cNvGrpSpPr/>
            <p:nvPr/>
          </p:nvGrpSpPr>
          <p:grpSpPr>
            <a:xfrm>
              <a:off x="3021697" y="2322778"/>
              <a:ext cx="1574981" cy="1546698"/>
              <a:chOff x="2898270" y="2561931"/>
              <a:chExt cx="1574981" cy="1546698"/>
            </a:xfrm>
          </p:grpSpPr>
          <p:grpSp>
            <p:nvGrpSpPr>
              <p:cNvPr id="181" name="그룹 180">
                <a:extLst>
                  <a:ext uri="{FF2B5EF4-FFF2-40B4-BE49-F238E27FC236}">
                    <a16:creationId xmlns:a16="http://schemas.microsoft.com/office/drawing/2014/main" id="{0F086E50-DE6E-4466-916F-7768646A8D0A}"/>
                  </a:ext>
                </a:extLst>
              </p:cNvPr>
              <p:cNvGrpSpPr/>
              <p:nvPr/>
            </p:nvGrpSpPr>
            <p:grpSpPr>
              <a:xfrm flipH="1">
                <a:off x="2898270" y="2670238"/>
                <a:ext cx="870271" cy="1438391"/>
                <a:chOff x="1716240" y="594134"/>
                <a:chExt cx="991778" cy="1639217"/>
              </a:xfrm>
            </p:grpSpPr>
            <p:sp>
              <p:nvSpPr>
                <p:cNvPr id="184" name="평행 사변형 183">
                  <a:extLst>
                    <a:ext uri="{FF2B5EF4-FFF2-40B4-BE49-F238E27FC236}">
                      <a16:creationId xmlns:a16="http://schemas.microsoft.com/office/drawing/2014/main" id="{E0ABC2FF-32C0-4D55-B034-85534AC00FB5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5" name="평행 사변형 184">
                  <a:extLst>
                    <a:ext uri="{FF2B5EF4-FFF2-40B4-BE49-F238E27FC236}">
                      <a16:creationId xmlns:a16="http://schemas.microsoft.com/office/drawing/2014/main" id="{846FD727-8BF3-43D7-A42A-F2AB19873DF1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86" name="직선 연결선 185">
                  <a:extLst>
                    <a:ext uri="{FF2B5EF4-FFF2-40B4-BE49-F238E27FC236}">
                      <a16:creationId xmlns:a16="http://schemas.microsoft.com/office/drawing/2014/main" id="{07C79CA1-1F8C-4D51-A50F-5398D02379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직선 연결선 186">
                  <a:extLst>
                    <a:ext uri="{FF2B5EF4-FFF2-40B4-BE49-F238E27FC236}">
                      <a16:creationId xmlns:a16="http://schemas.microsoft.com/office/drawing/2014/main" id="{0F3C62B6-61D8-4438-A965-B6EB598EDB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2" name="직사각형 181">
                <a:extLst>
                  <a:ext uri="{FF2B5EF4-FFF2-40B4-BE49-F238E27FC236}">
                    <a16:creationId xmlns:a16="http://schemas.microsoft.com/office/drawing/2014/main" id="{5496905E-5C5A-45DD-8970-5546EE864409}"/>
                  </a:ext>
                </a:extLst>
              </p:cNvPr>
              <p:cNvSpPr/>
              <p:nvPr/>
            </p:nvSpPr>
            <p:spPr>
              <a:xfrm rot="20324237">
                <a:off x="3611513" y="2561931"/>
                <a:ext cx="760037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/>
                  <a:t>HIGER</a:t>
                </a:r>
              </a:p>
            </p:txBody>
          </p:sp>
          <p:sp>
            <p:nvSpPr>
              <p:cNvPr id="183" name="직사각형 182">
                <a:extLst>
                  <a:ext uri="{FF2B5EF4-FFF2-40B4-BE49-F238E27FC236}">
                    <a16:creationId xmlns:a16="http://schemas.microsoft.com/office/drawing/2014/main" id="{A1AD546A-1C7E-4B2C-9E57-2486C27F77AE}"/>
                  </a:ext>
                </a:extLst>
              </p:cNvPr>
              <p:cNvSpPr/>
              <p:nvPr/>
            </p:nvSpPr>
            <p:spPr>
              <a:xfrm rot="20324237">
                <a:off x="3624726" y="2687318"/>
                <a:ext cx="848525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GREGERS</a:t>
                </a:r>
                <a:endParaRPr lang="ko-KR" altLang="en-US" sz="200" dirty="0">
                  <a:latin typeface="+mn-ea"/>
                </a:endParaRPr>
              </a:p>
            </p:txBody>
          </p:sp>
        </p:grpSp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0F677E6D-AE0D-4E99-B759-26DD14C25C8E}"/>
                </a:ext>
              </a:extLst>
            </p:cNvPr>
            <p:cNvGrpSpPr/>
            <p:nvPr/>
          </p:nvGrpSpPr>
          <p:grpSpPr>
            <a:xfrm>
              <a:off x="3483080" y="2603809"/>
              <a:ext cx="2118611" cy="1663241"/>
              <a:chOff x="3359653" y="2842962"/>
              <a:chExt cx="2118611" cy="1663241"/>
            </a:xfrm>
          </p:grpSpPr>
          <p:grpSp>
            <p:nvGrpSpPr>
              <p:cNvPr id="174" name="그룹 173">
                <a:extLst>
                  <a:ext uri="{FF2B5EF4-FFF2-40B4-BE49-F238E27FC236}">
                    <a16:creationId xmlns:a16="http://schemas.microsoft.com/office/drawing/2014/main" id="{77374147-A096-4714-9907-70CA156DF798}"/>
                  </a:ext>
                </a:extLst>
              </p:cNvPr>
              <p:cNvGrpSpPr/>
              <p:nvPr/>
            </p:nvGrpSpPr>
            <p:grpSpPr>
              <a:xfrm flipH="1">
                <a:off x="3359653" y="3067812"/>
                <a:ext cx="870271" cy="1438391"/>
                <a:chOff x="1716240" y="594134"/>
                <a:chExt cx="991778" cy="1639217"/>
              </a:xfrm>
            </p:grpSpPr>
            <p:sp>
              <p:nvSpPr>
                <p:cNvPr id="177" name="평행 사변형 176">
                  <a:extLst>
                    <a:ext uri="{FF2B5EF4-FFF2-40B4-BE49-F238E27FC236}">
                      <a16:creationId xmlns:a16="http://schemas.microsoft.com/office/drawing/2014/main" id="{39DB4261-BFA1-4544-B3D1-C4CF031B814D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8" name="평행 사변형 177">
                  <a:extLst>
                    <a:ext uri="{FF2B5EF4-FFF2-40B4-BE49-F238E27FC236}">
                      <a16:creationId xmlns:a16="http://schemas.microsoft.com/office/drawing/2014/main" id="{89F313FF-35C3-4F97-A49C-4A875E9B353C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9" name="직선 연결선 178">
                  <a:extLst>
                    <a:ext uri="{FF2B5EF4-FFF2-40B4-BE49-F238E27FC236}">
                      <a16:creationId xmlns:a16="http://schemas.microsoft.com/office/drawing/2014/main" id="{8BF6E877-35D8-4D6F-A2C8-08AC2E4CF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직선 연결선 179">
                  <a:extLst>
                    <a:ext uri="{FF2B5EF4-FFF2-40B4-BE49-F238E27FC236}">
                      <a16:creationId xmlns:a16="http://schemas.microsoft.com/office/drawing/2014/main" id="{91A02F9C-AB98-4BB1-9342-B8009A22D1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5" name="직사각형 174">
                <a:extLst>
                  <a:ext uri="{FF2B5EF4-FFF2-40B4-BE49-F238E27FC236}">
                    <a16:creationId xmlns:a16="http://schemas.microsoft.com/office/drawing/2014/main" id="{19C8CEE7-BC33-469E-884E-3B0636A2C4CB}"/>
                  </a:ext>
                </a:extLst>
              </p:cNvPr>
              <p:cNvSpPr/>
              <p:nvPr/>
            </p:nvSpPr>
            <p:spPr>
              <a:xfrm rot="20324237">
                <a:off x="4143231" y="3032644"/>
                <a:ext cx="1132603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SHAWN MENDES</a:t>
                </a:r>
              </a:p>
            </p:txBody>
          </p: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808CCB71-6165-4094-837D-5BFA84188A74}"/>
                  </a:ext>
                </a:extLst>
              </p:cNvPr>
              <p:cNvSpPr/>
              <p:nvPr/>
            </p:nvSpPr>
            <p:spPr>
              <a:xfrm rot="20324237">
                <a:off x="4164032" y="2842962"/>
                <a:ext cx="1314232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/>
                  <a:t>IF I CAN`T HAVE YOU</a:t>
                </a:r>
              </a:p>
            </p:txBody>
          </p:sp>
        </p:grp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BA272D73-0C8C-4081-A8DD-6FA182723380}"/>
                </a:ext>
              </a:extLst>
            </p:cNvPr>
            <p:cNvGrpSpPr/>
            <p:nvPr/>
          </p:nvGrpSpPr>
          <p:grpSpPr>
            <a:xfrm>
              <a:off x="3929302" y="3101517"/>
              <a:ext cx="1766338" cy="1566475"/>
              <a:chOff x="3805875" y="3340670"/>
              <a:chExt cx="1766338" cy="1566475"/>
            </a:xfrm>
          </p:grpSpPr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E362E811-78FA-4B3A-B90B-C2CDC973B827}"/>
                  </a:ext>
                </a:extLst>
              </p:cNvPr>
              <p:cNvGrpSpPr/>
              <p:nvPr/>
            </p:nvGrpSpPr>
            <p:grpSpPr>
              <a:xfrm flipH="1">
                <a:off x="3805875" y="3456669"/>
                <a:ext cx="873855" cy="1450476"/>
                <a:chOff x="1716240" y="592296"/>
                <a:chExt cx="995861" cy="1652988"/>
              </a:xfrm>
            </p:grpSpPr>
            <p:sp>
              <p:nvSpPr>
                <p:cNvPr id="170" name="평행 사변형 169">
                  <a:extLst>
                    <a:ext uri="{FF2B5EF4-FFF2-40B4-BE49-F238E27FC236}">
                      <a16:creationId xmlns:a16="http://schemas.microsoft.com/office/drawing/2014/main" id="{9FF5A1E1-6E64-4E20-91EF-3D999526DA7C}"/>
                    </a:ext>
                  </a:extLst>
                </p:cNvPr>
                <p:cNvSpPr/>
                <p:nvPr/>
              </p:nvSpPr>
              <p:spPr>
                <a:xfrm rot="5400000">
                  <a:off x="1394046" y="927229"/>
                  <a:ext cx="1652988" cy="983122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평행 사변형 170">
                  <a:extLst>
                    <a:ext uri="{FF2B5EF4-FFF2-40B4-BE49-F238E27FC236}">
                      <a16:creationId xmlns:a16="http://schemas.microsoft.com/office/drawing/2014/main" id="{CAF5249B-2121-4974-8D3F-6FF334B58F5F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2" name="직선 연결선 171">
                  <a:extLst>
                    <a:ext uri="{FF2B5EF4-FFF2-40B4-BE49-F238E27FC236}">
                      <a16:creationId xmlns:a16="http://schemas.microsoft.com/office/drawing/2014/main" id="{43544890-1F96-4CCD-89F2-D03927AC8C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23890" y="613732"/>
                  <a:ext cx="955628" cy="161961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직선 연결선 172">
                  <a:extLst>
                    <a:ext uri="{FF2B5EF4-FFF2-40B4-BE49-F238E27FC236}">
                      <a16:creationId xmlns:a16="http://schemas.microsoft.com/office/drawing/2014/main" id="{F0930D1B-E9FA-414E-8A6A-5FBF619F3D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723890" y="983933"/>
                  <a:ext cx="955628" cy="8691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8" name="직사각형 167">
                <a:extLst>
                  <a:ext uri="{FF2B5EF4-FFF2-40B4-BE49-F238E27FC236}">
                    <a16:creationId xmlns:a16="http://schemas.microsoft.com/office/drawing/2014/main" id="{87B59FA1-FE5D-4448-872D-89DB5E7CC7AA}"/>
                  </a:ext>
                </a:extLst>
              </p:cNvPr>
              <p:cNvSpPr/>
              <p:nvPr/>
            </p:nvSpPr>
            <p:spPr>
              <a:xfrm rot="20324237">
                <a:off x="4568579" y="3340670"/>
                <a:ext cx="704152" cy="357665"/>
              </a:xfrm>
              <a:prstGeom prst="rect">
                <a:avLst/>
              </a:prstGeom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>
                <a:spAutoFit/>
              </a:bodyPr>
              <a:lstStyle/>
              <a:p>
                <a:r>
                  <a:rPr lang="en-US" altLang="ko-KR" sz="200" b="1" dirty="0">
                    <a:effectLst/>
                  </a:rPr>
                  <a:t>2002</a:t>
                </a:r>
              </a:p>
            </p:txBody>
          </p:sp>
          <p:sp>
            <p:nvSpPr>
              <p:cNvPr id="169" name="직사각형 168">
                <a:extLst>
                  <a:ext uri="{FF2B5EF4-FFF2-40B4-BE49-F238E27FC236}">
                    <a16:creationId xmlns:a16="http://schemas.microsoft.com/office/drawing/2014/main" id="{AE3DB87C-9971-4796-B4DD-F664148C1DBD}"/>
                  </a:ext>
                </a:extLst>
              </p:cNvPr>
              <p:cNvSpPr/>
              <p:nvPr/>
            </p:nvSpPr>
            <p:spPr>
              <a:xfrm rot="20324237">
                <a:off x="4579323" y="3423219"/>
                <a:ext cx="992890" cy="357665"/>
              </a:xfrm>
              <a:prstGeom prst="rect">
                <a:avLst/>
              </a:prstGeom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effectLst/>
                    <a:latin typeface="+mn-ea"/>
                  </a:rPr>
                  <a:t>ANNE-MARIE</a:t>
                </a:r>
              </a:p>
            </p:txBody>
          </p: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CB0EBA8D-74E2-4A08-9B79-773FF9BC9395}"/>
                </a:ext>
              </a:extLst>
            </p:cNvPr>
            <p:cNvGrpSpPr/>
            <p:nvPr/>
          </p:nvGrpSpPr>
          <p:grpSpPr>
            <a:xfrm>
              <a:off x="5017531" y="3179563"/>
              <a:ext cx="923035" cy="1077835"/>
              <a:chOff x="4371111" y="2758625"/>
              <a:chExt cx="923035" cy="1077835"/>
            </a:xfrm>
          </p:grpSpPr>
          <p:grpSp>
            <p:nvGrpSpPr>
              <p:cNvPr id="163" name="그룹 162">
                <a:extLst>
                  <a:ext uri="{FF2B5EF4-FFF2-40B4-BE49-F238E27FC236}">
                    <a16:creationId xmlns:a16="http://schemas.microsoft.com/office/drawing/2014/main" id="{41787C26-3486-4DEB-AE8B-51985CD8C1BC}"/>
                  </a:ext>
                </a:extLst>
              </p:cNvPr>
              <p:cNvGrpSpPr/>
              <p:nvPr/>
            </p:nvGrpSpPr>
            <p:grpSpPr>
              <a:xfrm flipH="1">
                <a:off x="4382821" y="2758625"/>
                <a:ext cx="870271" cy="1077835"/>
                <a:chOff x="1716240" y="594134"/>
                <a:chExt cx="991778" cy="1639217"/>
              </a:xfrm>
            </p:grpSpPr>
            <p:sp>
              <p:nvSpPr>
                <p:cNvPr id="165" name="평행 사변형 164">
                  <a:extLst>
                    <a:ext uri="{FF2B5EF4-FFF2-40B4-BE49-F238E27FC236}">
                      <a16:creationId xmlns:a16="http://schemas.microsoft.com/office/drawing/2014/main" id="{2C7CC545-B7F1-4F7C-9247-A41F2C97EC75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6" name="평행 사변형 165">
                  <a:extLst>
                    <a:ext uri="{FF2B5EF4-FFF2-40B4-BE49-F238E27FC236}">
                      <a16:creationId xmlns:a16="http://schemas.microsoft.com/office/drawing/2014/main" id="{1BCFC023-5467-419F-A941-55D678F2830A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F6C0034C-7D9C-457B-92E8-E681EA5D29C4}"/>
                  </a:ext>
                </a:extLst>
              </p:cNvPr>
              <p:cNvSpPr/>
              <p:nvPr/>
            </p:nvSpPr>
            <p:spPr>
              <a:xfrm rot="20324237">
                <a:off x="4371111" y="2896780"/>
                <a:ext cx="923035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ROMANTIC</a:t>
                </a:r>
              </a:p>
              <a:p>
                <a:pPr algn="ctr"/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SOUND</a:t>
                </a:r>
              </a:p>
            </p:txBody>
          </p:sp>
        </p:grp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B7D92C06-9C72-4A67-9892-94353F08306A}"/>
                </a:ext>
              </a:extLst>
            </p:cNvPr>
            <p:cNvGrpSpPr/>
            <p:nvPr/>
          </p:nvGrpSpPr>
          <p:grpSpPr>
            <a:xfrm>
              <a:off x="6112954" y="2981258"/>
              <a:ext cx="1002206" cy="857407"/>
              <a:chOff x="5466534" y="2560320"/>
              <a:chExt cx="1002206" cy="857407"/>
            </a:xfrm>
          </p:grpSpPr>
          <p:grpSp>
            <p:nvGrpSpPr>
              <p:cNvPr id="159" name="그룹 158">
                <a:extLst>
                  <a:ext uri="{FF2B5EF4-FFF2-40B4-BE49-F238E27FC236}">
                    <a16:creationId xmlns:a16="http://schemas.microsoft.com/office/drawing/2014/main" id="{8E96BE56-A52C-46EF-9D70-AEC7B76600C2}"/>
                  </a:ext>
                </a:extLst>
              </p:cNvPr>
              <p:cNvGrpSpPr/>
              <p:nvPr/>
            </p:nvGrpSpPr>
            <p:grpSpPr>
              <a:xfrm flipH="1">
                <a:off x="5475235" y="2560320"/>
                <a:ext cx="870271" cy="857407"/>
                <a:chOff x="1716240" y="594134"/>
                <a:chExt cx="991778" cy="1639217"/>
              </a:xfrm>
            </p:grpSpPr>
            <p:sp>
              <p:nvSpPr>
                <p:cNvPr id="161" name="평행 사변형 160">
                  <a:extLst>
                    <a:ext uri="{FF2B5EF4-FFF2-40B4-BE49-F238E27FC236}">
                      <a16:creationId xmlns:a16="http://schemas.microsoft.com/office/drawing/2014/main" id="{CF8168BA-2271-4E0C-89FF-1DBBD427F1BE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평행 사변형 161">
                  <a:extLst>
                    <a:ext uri="{FF2B5EF4-FFF2-40B4-BE49-F238E27FC236}">
                      <a16:creationId xmlns:a16="http://schemas.microsoft.com/office/drawing/2014/main" id="{7FAE3D10-802D-4549-8AAB-621C39ACAEE6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162E19E3-881D-4FA3-BDCC-6A5359FCA586}"/>
                  </a:ext>
                </a:extLst>
              </p:cNvPr>
              <p:cNvSpPr/>
              <p:nvPr/>
            </p:nvSpPr>
            <p:spPr>
              <a:xfrm rot="20324237">
                <a:off x="5466534" y="2663557"/>
                <a:ext cx="1002206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WINTER 2020</a:t>
                </a:r>
              </a:p>
            </p:txBody>
          </p:sp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F092D6A4-5217-43B5-94D3-5CB35B285197}"/>
                </a:ext>
              </a:extLst>
            </p:cNvPr>
            <p:cNvGrpSpPr/>
            <p:nvPr/>
          </p:nvGrpSpPr>
          <p:grpSpPr>
            <a:xfrm>
              <a:off x="2812653" y="4021172"/>
              <a:ext cx="925037" cy="1063893"/>
              <a:chOff x="2166233" y="3600234"/>
              <a:chExt cx="925037" cy="1063893"/>
            </a:xfrm>
          </p:grpSpPr>
          <p:grpSp>
            <p:nvGrpSpPr>
              <p:cNvPr id="155" name="그룹 154">
                <a:extLst>
                  <a:ext uri="{FF2B5EF4-FFF2-40B4-BE49-F238E27FC236}">
                    <a16:creationId xmlns:a16="http://schemas.microsoft.com/office/drawing/2014/main" id="{7516980F-9BF8-473C-8FAE-30B6E35D64BB}"/>
                  </a:ext>
                </a:extLst>
              </p:cNvPr>
              <p:cNvGrpSpPr/>
              <p:nvPr/>
            </p:nvGrpSpPr>
            <p:grpSpPr>
              <a:xfrm flipH="1">
                <a:off x="2166233" y="3600234"/>
                <a:ext cx="870271" cy="1063893"/>
                <a:chOff x="1716240" y="594134"/>
                <a:chExt cx="991778" cy="1639217"/>
              </a:xfrm>
            </p:grpSpPr>
            <p:sp>
              <p:nvSpPr>
                <p:cNvPr id="157" name="평행 사변형 156">
                  <a:extLst>
                    <a:ext uri="{FF2B5EF4-FFF2-40B4-BE49-F238E27FC236}">
                      <a16:creationId xmlns:a16="http://schemas.microsoft.com/office/drawing/2014/main" id="{878BD590-F908-46D0-BC49-009577F21D2B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평행 사변형 157">
                  <a:extLst>
                    <a:ext uri="{FF2B5EF4-FFF2-40B4-BE49-F238E27FC236}">
                      <a16:creationId xmlns:a16="http://schemas.microsoft.com/office/drawing/2014/main" id="{E4B0B69D-3B44-4177-89EF-641F91B823AF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5C132EF8-E41B-41ED-BBFB-CA7EF6F4AC9A}"/>
                  </a:ext>
                </a:extLst>
              </p:cNvPr>
              <p:cNvSpPr/>
              <p:nvPr/>
            </p:nvSpPr>
            <p:spPr>
              <a:xfrm rot="20324237">
                <a:off x="2182206" y="3706740"/>
                <a:ext cx="909064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CHILL CITY</a:t>
                </a:r>
              </a:p>
            </p:txBody>
          </p:sp>
        </p:grpSp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568BCFAD-98FC-45D4-A936-8B1B3E3D6A29}"/>
                </a:ext>
              </a:extLst>
            </p:cNvPr>
            <p:cNvGrpSpPr/>
            <p:nvPr/>
          </p:nvGrpSpPr>
          <p:grpSpPr>
            <a:xfrm>
              <a:off x="1706841" y="4635804"/>
              <a:ext cx="969608" cy="867996"/>
              <a:chOff x="1060421" y="4214866"/>
              <a:chExt cx="969608" cy="867996"/>
            </a:xfrm>
          </p:grpSpPr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BBB97A21-E0B0-4526-9D39-F642E1CB93B0}"/>
                  </a:ext>
                </a:extLst>
              </p:cNvPr>
              <p:cNvGrpSpPr/>
              <p:nvPr/>
            </p:nvGrpSpPr>
            <p:grpSpPr>
              <a:xfrm flipH="1">
                <a:off x="1073828" y="4214866"/>
                <a:ext cx="870271" cy="867996"/>
                <a:chOff x="1716240" y="594134"/>
                <a:chExt cx="991778" cy="1639217"/>
              </a:xfrm>
            </p:grpSpPr>
            <p:sp>
              <p:nvSpPr>
                <p:cNvPr id="153" name="평행 사변형 152">
                  <a:extLst>
                    <a:ext uri="{FF2B5EF4-FFF2-40B4-BE49-F238E27FC236}">
                      <a16:creationId xmlns:a16="http://schemas.microsoft.com/office/drawing/2014/main" id="{159B9D4A-D6C2-4448-AB49-D53CF96B1936}"/>
                    </a:ext>
                  </a:extLst>
                </p:cNvPr>
                <p:cNvSpPr/>
                <p:nvPr/>
              </p:nvSpPr>
              <p:spPr>
                <a:xfrm rot="5400000">
                  <a:off x="1416571" y="922305"/>
                  <a:ext cx="1619618" cy="963276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6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평행 사변형 153">
                  <a:extLst>
                    <a:ext uri="{FF2B5EF4-FFF2-40B4-BE49-F238E27FC236}">
                      <a16:creationId xmlns:a16="http://schemas.microsoft.com/office/drawing/2014/main" id="{48C1F3FC-63BD-41CE-A868-C8EFEA74D277}"/>
                    </a:ext>
                  </a:extLst>
                </p:cNvPr>
                <p:cNvSpPr/>
                <p:nvPr/>
              </p:nvSpPr>
              <p:spPr>
                <a:xfrm rot="5400000">
                  <a:off x="1388070" y="941903"/>
                  <a:ext cx="1619618" cy="963277"/>
                </a:xfrm>
                <a:prstGeom prst="parallelogram">
                  <a:avLst>
                    <a:gd name="adj" fmla="val 37855"/>
                  </a:avLst>
                </a:prstGeom>
                <a:solidFill>
                  <a:schemeClr val="bg1">
                    <a:lumMod val="8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7DC20582-14E4-4DF8-9200-C82241C3DD8C}"/>
                  </a:ext>
                </a:extLst>
              </p:cNvPr>
              <p:cNvSpPr/>
              <p:nvPr/>
            </p:nvSpPr>
            <p:spPr>
              <a:xfrm rot="20324237">
                <a:off x="1060421" y="4321177"/>
                <a:ext cx="969608" cy="3576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solidFill>
                      <a:schemeClr val="tx1">
                        <a:alpha val="65000"/>
                      </a:schemeClr>
                    </a:solidFill>
                    <a:latin typeface="+mn-ea"/>
                  </a:rPr>
                  <a:t>TRENDY LIFE</a:t>
                </a:r>
              </a:p>
            </p:txBody>
          </p:sp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6A524FFB-7EF8-428C-8399-F2CC5490875F}"/>
                </a:ext>
              </a:extLst>
            </p:cNvPr>
            <p:cNvGrpSpPr/>
            <p:nvPr/>
          </p:nvGrpSpPr>
          <p:grpSpPr>
            <a:xfrm>
              <a:off x="4378358" y="4038896"/>
              <a:ext cx="3356166" cy="1095220"/>
              <a:chOff x="4254931" y="4278049"/>
              <a:chExt cx="3356166" cy="1095220"/>
            </a:xfrm>
          </p:grpSpPr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9607BB9E-ED2F-491C-A202-24537E10D695}"/>
                  </a:ext>
                </a:extLst>
              </p:cNvPr>
              <p:cNvSpPr/>
              <p:nvPr/>
            </p:nvSpPr>
            <p:spPr>
              <a:xfrm>
                <a:off x="5332849" y="4296991"/>
                <a:ext cx="2278248" cy="44707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00" b="1" dirty="0"/>
                  <a:t>BOY WITH LUV (FEAT. H</a:t>
                </a:r>
              </a:p>
            </p:txBody>
          </p:sp>
          <p:sp>
            <p:nvSpPr>
              <p:cNvPr id="141" name="직사각형 140">
                <a:extLst>
                  <a:ext uri="{FF2B5EF4-FFF2-40B4-BE49-F238E27FC236}">
                    <a16:creationId xmlns:a16="http://schemas.microsoft.com/office/drawing/2014/main" id="{C4084884-D29A-4011-8E23-CEBB7DB497E3}"/>
                  </a:ext>
                </a:extLst>
              </p:cNvPr>
              <p:cNvSpPr/>
              <p:nvPr/>
            </p:nvSpPr>
            <p:spPr>
              <a:xfrm>
                <a:off x="5332849" y="4517971"/>
                <a:ext cx="662241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BTS</a:t>
                </a:r>
                <a:endParaRPr lang="ko-KR" altLang="en-US" sz="200" dirty="0">
                  <a:latin typeface="+mn-ea"/>
                </a:endParaRPr>
              </a:p>
            </p:txBody>
          </p:sp>
          <p:grpSp>
            <p:nvGrpSpPr>
              <p:cNvPr id="142" name="그룹 141">
                <a:extLst>
                  <a:ext uri="{FF2B5EF4-FFF2-40B4-BE49-F238E27FC236}">
                    <a16:creationId xmlns:a16="http://schemas.microsoft.com/office/drawing/2014/main" id="{5D1B44EC-C418-417A-844D-CB3E9EA6C1FC}"/>
                  </a:ext>
                </a:extLst>
              </p:cNvPr>
              <p:cNvGrpSpPr/>
              <p:nvPr/>
            </p:nvGrpSpPr>
            <p:grpSpPr>
              <a:xfrm>
                <a:off x="5434448" y="4886350"/>
                <a:ext cx="1226104" cy="0"/>
                <a:chOff x="3360843" y="4286445"/>
                <a:chExt cx="1226104" cy="0"/>
              </a:xfrm>
            </p:grpSpPr>
            <p:cxnSp>
              <p:nvCxnSpPr>
                <p:cNvPr id="149" name="직선 연결선 148">
                  <a:extLst>
                    <a:ext uri="{FF2B5EF4-FFF2-40B4-BE49-F238E27FC236}">
                      <a16:creationId xmlns:a16="http://schemas.microsoft.com/office/drawing/2014/main" id="{FD582F1B-7D36-4F3E-8FFF-59F183ABA036}"/>
                    </a:ext>
                  </a:extLst>
                </p:cNvPr>
                <p:cNvCxnSpPr/>
                <p:nvPr/>
              </p:nvCxnSpPr>
              <p:spPr>
                <a:xfrm>
                  <a:off x="3360843" y="4286445"/>
                  <a:ext cx="1226104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직선 연결선 149">
                  <a:extLst>
                    <a:ext uri="{FF2B5EF4-FFF2-40B4-BE49-F238E27FC236}">
                      <a16:creationId xmlns:a16="http://schemas.microsoft.com/office/drawing/2014/main" id="{EB71D9BB-73F2-41E3-B826-46BFC1D3E0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72629" y="4286445"/>
                  <a:ext cx="423037" cy="0"/>
                </a:xfrm>
                <a:prstGeom prst="line">
                  <a:avLst/>
                </a:prstGeom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456A3ED6-6CB8-4C59-8911-2358C8F00E85}"/>
                  </a:ext>
                </a:extLst>
              </p:cNvPr>
              <p:cNvSpPr/>
              <p:nvPr/>
            </p:nvSpPr>
            <p:spPr>
              <a:xfrm>
                <a:off x="5332849" y="4893198"/>
                <a:ext cx="680869" cy="357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00" dirty="0">
                    <a:latin typeface="+mn-ea"/>
                  </a:rPr>
                  <a:t>1:35</a:t>
                </a:r>
                <a:endParaRPr lang="ko-KR" altLang="en-US" sz="200" dirty="0">
                  <a:latin typeface="+mn-ea"/>
                </a:endParaRPr>
              </a:p>
            </p:txBody>
          </p:sp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36CCCF7C-A4D1-4093-AC0F-DDA013682AB8}"/>
                  </a:ext>
                </a:extLst>
              </p:cNvPr>
              <p:cNvGrpSpPr/>
              <p:nvPr/>
            </p:nvGrpSpPr>
            <p:grpSpPr>
              <a:xfrm>
                <a:off x="4254931" y="4278049"/>
                <a:ext cx="1090512" cy="1095220"/>
                <a:chOff x="5817712" y="3856853"/>
                <a:chExt cx="1594746" cy="1601634"/>
              </a:xfrm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145" name="직사각형 144">
                  <a:extLst>
                    <a:ext uri="{FF2B5EF4-FFF2-40B4-BE49-F238E27FC236}">
                      <a16:creationId xmlns:a16="http://schemas.microsoft.com/office/drawing/2014/main" id="{1C24D667-2507-4225-AC8F-38A5A89F7A5C}"/>
                    </a:ext>
                  </a:extLst>
                </p:cNvPr>
                <p:cNvSpPr/>
                <p:nvPr/>
              </p:nvSpPr>
              <p:spPr>
                <a:xfrm>
                  <a:off x="5817712" y="3856853"/>
                  <a:ext cx="1594746" cy="1555822"/>
                </a:xfrm>
                <a:prstGeom prst="rect">
                  <a:avLst/>
                </a:prstGeom>
                <a:solidFill>
                  <a:srgbClr val="A6A6A6"/>
                </a:solidFill>
                <a:ln w="6350">
                  <a:solidFill>
                    <a:schemeClr val="tx1"/>
                  </a:solidFill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직사각형 145">
                  <a:extLst>
                    <a:ext uri="{FF2B5EF4-FFF2-40B4-BE49-F238E27FC236}">
                      <a16:creationId xmlns:a16="http://schemas.microsoft.com/office/drawing/2014/main" id="{3E0614C9-99CE-4C75-89B3-509DA2564957}"/>
                    </a:ext>
                  </a:extLst>
                </p:cNvPr>
                <p:cNvSpPr/>
                <p:nvPr/>
              </p:nvSpPr>
              <p:spPr>
                <a:xfrm>
                  <a:off x="5819763" y="3884556"/>
                  <a:ext cx="1555822" cy="1555822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7" name="직선 연결선 146">
                  <a:extLst>
                    <a:ext uri="{FF2B5EF4-FFF2-40B4-BE49-F238E27FC236}">
                      <a16:creationId xmlns:a16="http://schemas.microsoft.com/office/drawing/2014/main" id="{A1873DE9-A6C4-4788-81A3-2307D90C2269}"/>
                    </a:ext>
                  </a:extLst>
                </p:cNvPr>
                <p:cNvCxnSpPr/>
                <p:nvPr/>
              </p:nvCxnSpPr>
              <p:spPr>
                <a:xfrm>
                  <a:off x="5819763" y="3884556"/>
                  <a:ext cx="1555822" cy="155582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직선 연결선 147">
                  <a:extLst>
                    <a:ext uri="{FF2B5EF4-FFF2-40B4-BE49-F238E27FC236}">
                      <a16:creationId xmlns:a16="http://schemas.microsoft.com/office/drawing/2014/main" id="{03670633-A2CA-43A9-9D6D-AB50FE273CAE}"/>
                    </a:ext>
                  </a:extLst>
                </p:cNvPr>
                <p:cNvCxnSpPr/>
                <p:nvPr/>
              </p:nvCxnSpPr>
              <p:spPr>
                <a:xfrm flipV="1">
                  <a:off x="5819762" y="3884557"/>
                  <a:ext cx="1555823" cy="157393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4" name="그룹 203">
            <a:extLst>
              <a:ext uri="{FF2B5EF4-FFF2-40B4-BE49-F238E27FC236}">
                <a16:creationId xmlns:a16="http://schemas.microsoft.com/office/drawing/2014/main" id="{660D9DB7-4ACF-4D04-B70B-8F4AC17846AC}"/>
              </a:ext>
            </a:extLst>
          </p:cNvPr>
          <p:cNvGrpSpPr/>
          <p:nvPr/>
        </p:nvGrpSpPr>
        <p:grpSpPr>
          <a:xfrm>
            <a:off x="6275207" y="973320"/>
            <a:ext cx="2865146" cy="1417651"/>
            <a:chOff x="249423" y="1797449"/>
            <a:chExt cx="7399150" cy="3661038"/>
          </a:xfrm>
        </p:grpSpPr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9F9E6A1F-849F-43B4-A780-32B19A523E67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206" name="그룹 205">
              <a:extLst>
                <a:ext uri="{FF2B5EF4-FFF2-40B4-BE49-F238E27FC236}">
                  <a16:creationId xmlns:a16="http://schemas.microsoft.com/office/drawing/2014/main" id="{A1E896F2-7D2E-4A75-BCBD-10D3106C7115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210" name="그림 20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9860D24-FFDC-4DEB-82F3-AD6B79C0270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11" name="그림 21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D967AC81-07E2-4C0B-8D0D-01B33F063C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207" name="그룹 206">
              <a:extLst>
                <a:ext uri="{FF2B5EF4-FFF2-40B4-BE49-F238E27FC236}">
                  <a16:creationId xmlns:a16="http://schemas.microsoft.com/office/drawing/2014/main" id="{984DB187-2B1D-4ECE-A13F-7E265B083666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208" name="그림 207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651DFB6-0B67-4371-A3AD-F870AD57C4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09" name="그림 208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99B58189-C85B-47C8-AE61-15F9206CED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212" name="그룹 211">
            <a:extLst>
              <a:ext uri="{FF2B5EF4-FFF2-40B4-BE49-F238E27FC236}">
                <a16:creationId xmlns:a16="http://schemas.microsoft.com/office/drawing/2014/main" id="{44D7AC8B-3BC4-4794-B818-249B7AAB82C6}"/>
              </a:ext>
            </a:extLst>
          </p:cNvPr>
          <p:cNvGrpSpPr/>
          <p:nvPr/>
        </p:nvGrpSpPr>
        <p:grpSpPr>
          <a:xfrm>
            <a:off x="202683" y="1354004"/>
            <a:ext cx="2816339" cy="1065302"/>
            <a:chOff x="875798" y="2895464"/>
            <a:chExt cx="6768175" cy="2560113"/>
          </a:xfrm>
        </p:grpSpPr>
        <p:grpSp>
          <p:nvGrpSpPr>
            <p:cNvPr id="213" name="그룹 212">
              <a:extLst>
                <a:ext uri="{FF2B5EF4-FFF2-40B4-BE49-F238E27FC236}">
                  <a16:creationId xmlns:a16="http://schemas.microsoft.com/office/drawing/2014/main" id="{FF745882-E751-411E-A8CD-7BE56D23FBF9}"/>
                </a:ext>
              </a:extLst>
            </p:cNvPr>
            <p:cNvGrpSpPr/>
            <p:nvPr/>
          </p:nvGrpSpPr>
          <p:grpSpPr>
            <a:xfrm>
              <a:off x="875798" y="4021423"/>
              <a:ext cx="2555192" cy="1245187"/>
              <a:chOff x="875798" y="4021423"/>
              <a:chExt cx="2555192" cy="1245187"/>
            </a:xfrm>
          </p:grpSpPr>
          <p:pic>
            <p:nvPicPr>
              <p:cNvPr id="220" name="그림 219">
                <a:extLst>
                  <a:ext uri="{FF2B5EF4-FFF2-40B4-BE49-F238E27FC236}">
                    <a16:creationId xmlns:a16="http://schemas.microsoft.com/office/drawing/2014/main" id="{766DD71F-ADBB-4B16-93DD-B11F38D53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5798" y="4021423"/>
                <a:ext cx="2555192" cy="1245187"/>
              </a:xfrm>
              <a:prstGeom prst="rect">
                <a:avLst/>
              </a:prstGeom>
            </p:spPr>
          </p:pic>
          <p:cxnSp>
            <p:nvCxnSpPr>
              <p:cNvPr id="221" name="직선 연결선 220">
                <a:extLst>
                  <a:ext uri="{FF2B5EF4-FFF2-40B4-BE49-F238E27FC236}">
                    <a16:creationId xmlns:a16="http://schemas.microsoft.com/office/drawing/2014/main" id="{BCF31139-4823-4246-8D74-5257CA6B1EE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92889" y="4283992"/>
                <a:ext cx="488830" cy="237764"/>
              </a:xfrm>
              <a:prstGeom prst="line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직선 연결선 221">
                <a:extLst>
                  <a:ext uri="{FF2B5EF4-FFF2-40B4-BE49-F238E27FC236}">
                    <a16:creationId xmlns:a16="http://schemas.microsoft.com/office/drawing/2014/main" id="{D706F68A-B0C1-4A91-9A8C-8C42882E56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40414" y="4571706"/>
                <a:ext cx="676275" cy="340575"/>
              </a:xfrm>
              <a:prstGeom prst="line">
                <a:avLst/>
              </a:prstGeom>
              <a:ln w="28575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23" name="그림 222">
                <a:extLst>
                  <a:ext uri="{FF2B5EF4-FFF2-40B4-BE49-F238E27FC236}">
                    <a16:creationId xmlns:a16="http://schemas.microsoft.com/office/drawing/2014/main" id="{7FF57295-000F-4ECD-84AA-5BBF1E9084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937110" y="4363974"/>
                <a:ext cx="384299" cy="393236"/>
              </a:xfrm>
              <a:prstGeom prst="rect">
                <a:avLst/>
              </a:prstGeom>
            </p:spPr>
          </p:pic>
        </p:grpSp>
        <p:pic>
          <p:nvPicPr>
            <p:cNvPr id="214" name="그림 213">
              <a:extLst>
                <a:ext uri="{FF2B5EF4-FFF2-40B4-BE49-F238E27FC236}">
                  <a16:creationId xmlns:a16="http://schemas.microsoft.com/office/drawing/2014/main" id="{03C58248-77BE-4A3D-920D-D342FDF6F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79" b="17417"/>
            <a:stretch/>
          </p:blipFill>
          <p:spPr>
            <a:xfrm>
              <a:off x="2622430" y="3055844"/>
              <a:ext cx="5021543" cy="2399733"/>
            </a:xfrm>
            <a:prstGeom prst="rect">
              <a:avLst/>
            </a:prstGeom>
          </p:spPr>
        </p:pic>
        <p:pic>
          <p:nvPicPr>
            <p:cNvPr id="215" name="그림 214">
              <a:extLst>
                <a:ext uri="{FF2B5EF4-FFF2-40B4-BE49-F238E27FC236}">
                  <a16:creationId xmlns:a16="http://schemas.microsoft.com/office/drawing/2014/main" id="{A9E64ED6-EF55-47DA-BB29-9D49125678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9609" y="2895464"/>
              <a:ext cx="1506391" cy="1715521"/>
            </a:xfrm>
            <a:prstGeom prst="rect">
              <a:avLst/>
            </a:prstGeom>
          </p:spPr>
        </p:pic>
        <p:pic>
          <p:nvPicPr>
            <p:cNvPr id="216" name="그림 215">
              <a:extLst>
                <a:ext uri="{FF2B5EF4-FFF2-40B4-BE49-F238E27FC236}">
                  <a16:creationId xmlns:a16="http://schemas.microsoft.com/office/drawing/2014/main" id="{B50682BC-1F5E-43DC-B951-6ECE3C1D3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7889" y="4493475"/>
              <a:ext cx="1133212" cy="555779"/>
            </a:xfrm>
            <a:prstGeom prst="rect">
              <a:avLst/>
            </a:prstGeom>
          </p:spPr>
        </p:pic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E7A4D8B-8156-42E7-8276-03C8F2B4E720}"/>
                </a:ext>
              </a:extLst>
            </p:cNvPr>
            <p:cNvSpPr txBox="1"/>
            <p:nvPr/>
          </p:nvSpPr>
          <p:spPr>
            <a:xfrm>
              <a:off x="1834639" y="4724815"/>
              <a:ext cx="906062" cy="6286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ARRIVE IN </a:t>
              </a:r>
            </a:p>
            <a:p>
              <a:r>
                <a:rPr lang="en-US" altLang="ko-KR"/>
                <a:t>15</a:t>
              </a:r>
              <a:r>
                <a:rPr lang="en-US" altLang="ko-KR" dirty="0"/>
                <a:t>MIN</a:t>
              </a:r>
              <a:endParaRPr lang="ko-KR" altLang="en-US" dirty="0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2707B725-E43E-48C3-A696-91EEFBFA4194}"/>
                </a:ext>
              </a:extLst>
            </p:cNvPr>
            <p:cNvSpPr txBox="1"/>
            <p:nvPr/>
          </p:nvSpPr>
          <p:spPr>
            <a:xfrm>
              <a:off x="5673888" y="4804488"/>
              <a:ext cx="956144" cy="3698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PARKING</a:t>
              </a:r>
              <a:endParaRPr lang="ko-KR" altLang="en-US" dirty="0"/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4C8BA303-4704-4745-B7DE-7471D1FA0CD4}"/>
                </a:ext>
              </a:extLst>
            </p:cNvPr>
            <p:cNvSpPr txBox="1"/>
            <p:nvPr/>
          </p:nvSpPr>
          <p:spPr>
            <a:xfrm>
              <a:off x="3105934" y="4178633"/>
              <a:ext cx="2131096" cy="5917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lvl="0">
                <a:defRPr sz="500">
                  <a:solidFill>
                    <a:prstClr val="black">
                      <a:lumMod val="50000"/>
                      <a:lumOff val="50000"/>
                    </a:prstClr>
                  </a:solidFill>
                </a:defRPr>
              </a:lvl1pPr>
            </a:lstStyle>
            <a:p>
              <a:r>
                <a:rPr lang="en-US" altLang="ko-KR" dirty="0"/>
                <a:t>YOU CAN ENTER </a:t>
              </a:r>
            </a:p>
            <a:p>
              <a:r>
                <a:rPr lang="en-US" altLang="ko-KR" dirty="0"/>
                <a:t>RIGHT AWAY </a:t>
              </a:r>
              <a:r>
                <a:rPr lang="en-US" altLang="ko-KR"/>
                <a:t>AT ROOM</a:t>
              </a:r>
              <a:endParaRPr lang="en-US" altLang="ko-KR" dirty="0"/>
            </a:p>
          </p:txBody>
        </p:sp>
      </p:grpSp>
      <p:grpSp>
        <p:nvGrpSpPr>
          <p:cNvPr id="280" name="그룹 279">
            <a:extLst>
              <a:ext uri="{FF2B5EF4-FFF2-40B4-BE49-F238E27FC236}">
                <a16:creationId xmlns:a16="http://schemas.microsoft.com/office/drawing/2014/main" id="{A718EFA9-D6C1-4F0C-95CF-F5B614F86411}"/>
              </a:ext>
            </a:extLst>
          </p:cNvPr>
          <p:cNvGrpSpPr/>
          <p:nvPr/>
        </p:nvGrpSpPr>
        <p:grpSpPr>
          <a:xfrm>
            <a:off x="224989" y="991870"/>
            <a:ext cx="2865146" cy="1417651"/>
            <a:chOff x="249423" y="1797449"/>
            <a:chExt cx="7399150" cy="3661038"/>
          </a:xfrm>
        </p:grpSpPr>
        <p:sp>
          <p:nvSpPr>
            <p:cNvPr id="281" name="직사각형 280">
              <a:extLst>
                <a:ext uri="{FF2B5EF4-FFF2-40B4-BE49-F238E27FC236}">
                  <a16:creationId xmlns:a16="http://schemas.microsoft.com/office/drawing/2014/main" id="{2B9DF0EB-21BB-40C3-A777-C4E4B11460E0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282" name="그룹 281">
              <a:extLst>
                <a:ext uri="{FF2B5EF4-FFF2-40B4-BE49-F238E27FC236}">
                  <a16:creationId xmlns:a16="http://schemas.microsoft.com/office/drawing/2014/main" id="{F0B8E68A-9E39-43C1-9D09-4C87B5777FC7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286" name="그림 285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8D88F9DC-2D45-4050-8813-DCB3899743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87" name="그림 286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EA422D47-AB3B-4771-9D4E-FA6F632142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283" name="그룹 282">
              <a:extLst>
                <a:ext uri="{FF2B5EF4-FFF2-40B4-BE49-F238E27FC236}">
                  <a16:creationId xmlns:a16="http://schemas.microsoft.com/office/drawing/2014/main" id="{55798BDF-2C43-42AC-A34C-C94DA9BEF5A8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284" name="그림 283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7E40AB3D-1921-43A0-8A08-7DA510E729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285" name="그림 28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6EF16EEF-7ABA-4606-B004-4CE2573FB6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124BEEA-5402-4EF8-9396-DA047B8F62BD}"/>
              </a:ext>
            </a:extLst>
          </p:cNvPr>
          <p:cNvGrpSpPr/>
          <p:nvPr/>
        </p:nvGrpSpPr>
        <p:grpSpPr>
          <a:xfrm>
            <a:off x="205863" y="3577399"/>
            <a:ext cx="2865146" cy="1417651"/>
            <a:chOff x="8782947" y="3803109"/>
            <a:chExt cx="2865146" cy="1417651"/>
          </a:xfrm>
        </p:grpSpPr>
        <p:grpSp>
          <p:nvGrpSpPr>
            <p:cNvPr id="301" name="그룹 300">
              <a:extLst>
                <a:ext uri="{FF2B5EF4-FFF2-40B4-BE49-F238E27FC236}">
                  <a16:creationId xmlns:a16="http://schemas.microsoft.com/office/drawing/2014/main" id="{151057B9-E436-428D-8303-318851375ABC}"/>
                </a:ext>
              </a:extLst>
            </p:cNvPr>
            <p:cNvGrpSpPr/>
            <p:nvPr/>
          </p:nvGrpSpPr>
          <p:grpSpPr>
            <a:xfrm>
              <a:off x="9449184" y="3844896"/>
              <a:ext cx="2074771" cy="1267471"/>
              <a:chOff x="1706841" y="1821509"/>
              <a:chExt cx="6027683" cy="3682291"/>
            </a:xfrm>
          </p:grpSpPr>
          <p:grpSp>
            <p:nvGrpSpPr>
              <p:cNvPr id="302" name="그룹 301">
                <a:extLst>
                  <a:ext uri="{FF2B5EF4-FFF2-40B4-BE49-F238E27FC236}">
                    <a16:creationId xmlns:a16="http://schemas.microsoft.com/office/drawing/2014/main" id="{77852B24-3DC6-4FD2-AC53-8FC56A06CC29}"/>
                  </a:ext>
                </a:extLst>
              </p:cNvPr>
              <p:cNvGrpSpPr/>
              <p:nvPr/>
            </p:nvGrpSpPr>
            <p:grpSpPr>
              <a:xfrm>
                <a:off x="2548007" y="1821509"/>
                <a:ext cx="938773" cy="1438391"/>
                <a:chOff x="2363620" y="2007322"/>
                <a:chExt cx="938773" cy="1438391"/>
              </a:xfrm>
            </p:grpSpPr>
            <p:grpSp>
              <p:nvGrpSpPr>
                <p:cNvPr id="359" name="그룹 358">
                  <a:extLst>
                    <a:ext uri="{FF2B5EF4-FFF2-40B4-BE49-F238E27FC236}">
                      <a16:creationId xmlns:a16="http://schemas.microsoft.com/office/drawing/2014/main" id="{3EA2A371-D2B5-48D3-AB0A-538DB0D49EE0}"/>
                    </a:ext>
                  </a:extLst>
                </p:cNvPr>
                <p:cNvGrpSpPr/>
                <p:nvPr/>
              </p:nvGrpSpPr>
              <p:grpSpPr>
                <a:xfrm flipH="1">
                  <a:off x="2363620" y="2007322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61" name="평행 사변형 360">
                    <a:extLst>
                      <a:ext uri="{FF2B5EF4-FFF2-40B4-BE49-F238E27FC236}">
                        <a16:creationId xmlns:a16="http://schemas.microsoft.com/office/drawing/2014/main" id="{17E36942-A5BB-462C-9333-3E2089E0DC7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2" name="평행 사변형 361">
                    <a:extLst>
                      <a:ext uri="{FF2B5EF4-FFF2-40B4-BE49-F238E27FC236}">
                        <a16:creationId xmlns:a16="http://schemas.microsoft.com/office/drawing/2014/main" id="{35EA757D-A2C8-4229-BBB2-3FA6E414C74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60" name="직사각형 359">
                  <a:extLst>
                    <a:ext uri="{FF2B5EF4-FFF2-40B4-BE49-F238E27FC236}">
                      <a16:creationId xmlns:a16="http://schemas.microsoft.com/office/drawing/2014/main" id="{5182301C-4BB5-4FCD-BF19-6EDFB7003570}"/>
                    </a:ext>
                  </a:extLst>
                </p:cNvPr>
                <p:cNvSpPr/>
                <p:nvPr/>
              </p:nvSpPr>
              <p:spPr>
                <a:xfrm rot="20324237">
                  <a:off x="2384015" y="2142935"/>
                  <a:ext cx="918378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BILLBOARD</a:t>
                  </a:r>
                </a:p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TOP 100</a:t>
                  </a:r>
                </a:p>
              </p:txBody>
            </p:sp>
          </p:grpSp>
          <p:grpSp>
            <p:nvGrpSpPr>
              <p:cNvPr id="303" name="그룹 302">
                <a:extLst>
                  <a:ext uri="{FF2B5EF4-FFF2-40B4-BE49-F238E27FC236}">
                    <a16:creationId xmlns:a16="http://schemas.microsoft.com/office/drawing/2014/main" id="{1A2BBC15-74B4-41DD-B92A-CD727B67247A}"/>
                  </a:ext>
                </a:extLst>
              </p:cNvPr>
              <p:cNvGrpSpPr/>
              <p:nvPr/>
            </p:nvGrpSpPr>
            <p:grpSpPr>
              <a:xfrm>
                <a:off x="3021697" y="2322778"/>
                <a:ext cx="1574981" cy="1546698"/>
                <a:chOff x="2898270" y="2561931"/>
                <a:chExt cx="1574981" cy="1546698"/>
              </a:xfrm>
            </p:grpSpPr>
            <p:grpSp>
              <p:nvGrpSpPr>
                <p:cNvPr id="352" name="그룹 351">
                  <a:extLst>
                    <a:ext uri="{FF2B5EF4-FFF2-40B4-BE49-F238E27FC236}">
                      <a16:creationId xmlns:a16="http://schemas.microsoft.com/office/drawing/2014/main" id="{8F615109-7459-4CA2-809E-C1D27CAD6859}"/>
                    </a:ext>
                  </a:extLst>
                </p:cNvPr>
                <p:cNvGrpSpPr/>
                <p:nvPr/>
              </p:nvGrpSpPr>
              <p:grpSpPr>
                <a:xfrm flipH="1">
                  <a:off x="2898270" y="2670238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55" name="평행 사변형 354">
                    <a:extLst>
                      <a:ext uri="{FF2B5EF4-FFF2-40B4-BE49-F238E27FC236}">
                        <a16:creationId xmlns:a16="http://schemas.microsoft.com/office/drawing/2014/main" id="{C268A727-3494-4248-BA9F-E01ED5172DA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6" name="평행 사변형 355">
                    <a:extLst>
                      <a:ext uri="{FF2B5EF4-FFF2-40B4-BE49-F238E27FC236}">
                        <a16:creationId xmlns:a16="http://schemas.microsoft.com/office/drawing/2014/main" id="{670B60A3-1C9F-45D7-97B8-08B179B784A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57" name="직선 연결선 356">
                    <a:extLst>
                      <a:ext uri="{FF2B5EF4-FFF2-40B4-BE49-F238E27FC236}">
                        <a16:creationId xmlns:a16="http://schemas.microsoft.com/office/drawing/2014/main" id="{1FBE91B9-7955-4B04-B2B1-733521B6B3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8" name="직선 연결선 357">
                    <a:extLst>
                      <a:ext uri="{FF2B5EF4-FFF2-40B4-BE49-F238E27FC236}">
                        <a16:creationId xmlns:a16="http://schemas.microsoft.com/office/drawing/2014/main" id="{F183CC0F-327A-4277-9CD3-107D48E011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53" name="직사각형 352">
                  <a:extLst>
                    <a:ext uri="{FF2B5EF4-FFF2-40B4-BE49-F238E27FC236}">
                      <a16:creationId xmlns:a16="http://schemas.microsoft.com/office/drawing/2014/main" id="{516C2820-3A71-4D35-9377-AD4C06D35797}"/>
                    </a:ext>
                  </a:extLst>
                </p:cNvPr>
                <p:cNvSpPr/>
                <p:nvPr/>
              </p:nvSpPr>
              <p:spPr>
                <a:xfrm rot="20324237">
                  <a:off x="3611513" y="2561931"/>
                  <a:ext cx="760037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/>
                    <a:t>HIGER</a:t>
                  </a:r>
                </a:p>
              </p:txBody>
            </p:sp>
            <p:sp>
              <p:nvSpPr>
                <p:cNvPr id="354" name="직사각형 353">
                  <a:extLst>
                    <a:ext uri="{FF2B5EF4-FFF2-40B4-BE49-F238E27FC236}">
                      <a16:creationId xmlns:a16="http://schemas.microsoft.com/office/drawing/2014/main" id="{8C23B7C0-F69F-4741-89F8-836E1B2ED320}"/>
                    </a:ext>
                  </a:extLst>
                </p:cNvPr>
                <p:cNvSpPr/>
                <p:nvPr/>
              </p:nvSpPr>
              <p:spPr>
                <a:xfrm rot="20324237">
                  <a:off x="3624726" y="2687318"/>
                  <a:ext cx="848525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GREGERS</a:t>
                  </a:r>
                  <a:endParaRPr lang="ko-KR" altLang="en-US" sz="200" dirty="0">
                    <a:latin typeface="+mn-ea"/>
                  </a:endParaRPr>
                </a:p>
              </p:txBody>
            </p:sp>
          </p:grpSp>
          <p:grpSp>
            <p:nvGrpSpPr>
              <p:cNvPr id="304" name="그룹 303">
                <a:extLst>
                  <a:ext uri="{FF2B5EF4-FFF2-40B4-BE49-F238E27FC236}">
                    <a16:creationId xmlns:a16="http://schemas.microsoft.com/office/drawing/2014/main" id="{8B2F9F5E-6863-42AA-9B47-AD3619F1FFA6}"/>
                  </a:ext>
                </a:extLst>
              </p:cNvPr>
              <p:cNvGrpSpPr/>
              <p:nvPr/>
            </p:nvGrpSpPr>
            <p:grpSpPr>
              <a:xfrm>
                <a:off x="3483080" y="2603809"/>
                <a:ext cx="2118611" cy="1663241"/>
                <a:chOff x="3359653" y="2842962"/>
                <a:chExt cx="2118611" cy="1663241"/>
              </a:xfrm>
            </p:grpSpPr>
            <p:grpSp>
              <p:nvGrpSpPr>
                <p:cNvPr id="345" name="그룹 344">
                  <a:extLst>
                    <a:ext uri="{FF2B5EF4-FFF2-40B4-BE49-F238E27FC236}">
                      <a16:creationId xmlns:a16="http://schemas.microsoft.com/office/drawing/2014/main" id="{0F70B1C5-FDD5-47AF-B799-E57E412AAC73}"/>
                    </a:ext>
                  </a:extLst>
                </p:cNvPr>
                <p:cNvGrpSpPr/>
                <p:nvPr/>
              </p:nvGrpSpPr>
              <p:grpSpPr>
                <a:xfrm flipH="1">
                  <a:off x="3359653" y="3067812"/>
                  <a:ext cx="870271" cy="1438391"/>
                  <a:chOff x="1716240" y="594134"/>
                  <a:chExt cx="991778" cy="1639217"/>
                </a:xfrm>
              </p:grpSpPr>
              <p:sp>
                <p:nvSpPr>
                  <p:cNvPr id="348" name="평행 사변형 347">
                    <a:extLst>
                      <a:ext uri="{FF2B5EF4-FFF2-40B4-BE49-F238E27FC236}">
                        <a16:creationId xmlns:a16="http://schemas.microsoft.com/office/drawing/2014/main" id="{1C68C4A8-1210-489F-B300-F7A4C651C7E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9" name="평행 사변형 348">
                    <a:extLst>
                      <a:ext uri="{FF2B5EF4-FFF2-40B4-BE49-F238E27FC236}">
                        <a16:creationId xmlns:a16="http://schemas.microsoft.com/office/drawing/2014/main" id="{22698882-F55E-4833-B081-0F44AF03341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50" name="직선 연결선 349">
                    <a:extLst>
                      <a:ext uri="{FF2B5EF4-FFF2-40B4-BE49-F238E27FC236}">
                        <a16:creationId xmlns:a16="http://schemas.microsoft.com/office/drawing/2014/main" id="{25FDED13-A3EC-480D-B693-66A538E401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직선 연결선 350">
                    <a:extLst>
                      <a:ext uri="{FF2B5EF4-FFF2-40B4-BE49-F238E27FC236}">
                        <a16:creationId xmlns:a16="http://schemas.microsoft.com/office/drawing/2014/main" id="{7A188EAB-8240-4BBF-B8A2-69BA9CF8A3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46" name="직사각형 345">
                  <a:extLst>
                    <a:ext uri="{FF2B5EF4-FFF2-40B4-BE49-F238E27FC236}">
                      <a16:creationId xmlns:a16="http://schemas.microsoft.com/office/drawing/2014/main" id="{209AD29B-1878-4E56-9899-686D3CFBDDCC}"/>
                    </a:ext>
                  </a:extLst>
                </p:cNvPr>
                <p:cNvSpPr/>
                <p:nvPr/>
              </p:nvSpPr>
              <p:spPr>
                <a:xfrm rot="20324237">
                  <a:off x="4143231" y="3032644"/>
                  <a:ext cx="1132603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SHAWN MENDES</a:t>
                  </a:r>
                </a:p>
              </p:txBody>
            </p:sp>
            <p:sp>
              <p:nvSpPr>
                <p:cNvPr id="347" name="직사각형 346">
                  <a:extLst>
                    <a:ext uri="{FF2B5EF4-FFF2-40B4-BE49-F238E27FC236}">
                      <a16:creationId xmlns:a16="http://schemas.microsoft.com/office/drawing/2014/main" id="{0C2D1864-4027-4A77-8C70-E41FA4CC0292}"/>
                    </a:ext>
                  </a:extLst>
                </p:cNvPr>
                <p:cNvSpPr/>
                <p:nvPr/>
              </p:nvSpPr>
              <p:spPr>
                <a:xfrm rot="20324237">
                  <a:off x="4164032" y="2842962"/>
                  <a:ext cx="1314232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/>
                    <a:t>IF I CAN`T HAVE YOU</a:t>
                  </a:r>
                </a:p>
              </p:txBody>
            </p:sp>
          </p:grpSp>
          <p:grpSp>
            <p:nvGrpSpPr>
              <p:cNvPr id="305" name="그룹 304">
                <a:extLst>
                  <a:ext uri="{FF2B5EF4-FFF2-40B4-BE49-F238E27FC236}">
                    <a16:creationId xmlns:a16="http://schemas.microsoft.com/office/drawing/2014/main" id="{AD4B2EC9-79CB-400B-A20A-39E607D4DB74}"/>
                  </a:ext>
                </a:extLst>
              </p:cNvPr>
              <p:cNvGrpSpPr/>
              <p:nvPr/>
            </p:nvGrpSpPr>
            <p:grpSpPr>
              <a:xfrm>
                <a:off x="3929302" y="3101517"/>
                <a:ext cx="1766338" cy="1566475"/>
                <a:chOff x="3805875" y="3340670"/>
                <a:chExt cx="1766338" cy="1566475"/>
              </a:xfrm>
            </p:grpSpPr>
            <p:grpSp>
              <p:nvGrpSpPr>
                <p:cNvPr id="338" name="그룹 337">
                  <a:extLst>
                    <a:ext uri="{FF2B5EF4-FFF2-40B4-BE49-F238E27FC236}">
                      <a16:creationId xmlns:a16="http://schemas.microsoft.com/office/drawing/2014/main" id="{DE879751-F772-42FC-A574-86CDA518979E}"/>
                    </a:ext>
                  </a:extLst>
                </p:cNvPr>
                <p:cNvGrpSpPr/>
                <p:nvPr/>
              </p:nvGrpSpPr>
              <p:grpSpPr>
                <a:xfrm flipH="1">
                  <a:off x="3805875" y="3456669"/>
                  <a:ext cx="873855" cy="1450476"/>
                  <a:chOff x="1716240" y="592296"/>
                  <a:chExt cx="995861" cy="1652988"/>
                </a:xfrm>
              </p:grpSpPr>
              <p:sp>
                <p:nvSpPr>
                  <p:cNvPr id="341" name="평행 사변형 340">
                    <a:extLst>
                      <a:ext uri="{FF2B5EF4-FFF2-40B4-BE49-F238E27FC236}">
                        <a16:creationId xmlns:a16="http://schemas.microsoft.com/office/drawing/2014/main" id="{BE24B090-2AA8-495D-9FA5-FC07D06229F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94046" y="927229"/>
                    <a:ext cx="1652988" cy="983122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2" name="평행 사변형 341">
                    <a:extLst>
                      <a:ext uri="{FF2B5EF4-FFF2-40B4-BE49-F238E27FC236}">
                        <a16:creationId xmlns:a16="http://schemas.microsoft.com/office/drawing/2014/main" id="{01C39035-18D9-4B25-B322-F97EFF7CA74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43" name="직선 연결선 342">
                    <a:extLst>
                      <a:ext uri="{FF2B5EF4-FFF2-40B4-BE49-F238E27FC236}">
                        <a16:creationId xmlns:a16="http://schemas.microsoft.com/office/drawing/2014/main" id="{4966F9C5-BEEA-423D-B73D-8884C428A8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23890" y="613732"/>
                    <a:ext cx="955628" cy="1619619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직선 연결선 343">
                    <a:extLst>
                      <a:ext uri="{FF2B5EF4-FFF2-40B4-BE49-F238E27FC236}">
                        <a16:creationId xmlns:a16="http://schemas.microsoft.com/office/drawing/2014/main" id="{F7448396-9CDD-4A33-A834-B06ADD7739E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723890" y="983933"/>
                    <a:ext cx="955628" cy="8691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9" name="직사각형 338">
                  <a:extLst>
                    <a:ext uri="{FF2B5EF4-FFF2-40B4-BE49-F238E27FC236}">
                      <a16:creationId xmlns:a16="http://schemas.microsoft.com/office/drawing/2014/main" id="{11C906E8-B76C-4301-B884-BC2585D27923}"/>
                    </a:ext>
                  </a:extLst>
                </p:cNvPr>
                <p:cNvSpPr/>
                <p:nvPr/>
              </p:nvSpPr>
              <p:spPr>
                <a:xfrm rot="20324237">
                  <a:off x="4568579" y="3340670"/>
                  <a:ext cx="704152" cy="357665"/>
                </a:xfrm>
                <a:prstGeom prst="rect">
                  <a:avLst/>
                </a:prstGeom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b="1" dirty="0">
                      <a:effectLst/>
                    </a:rPr>
                    <a:t>2002</a:t>
                  </a:r>
                </a:p>
              </p:txBody>
            </p:sp>
            <p:sp>
              <p:nvSpPr>
                <p:cNvPr id="340" name="직사각형 339">
                  <a:extLst>
                    <a:ext uri="{FF2B5EF4-FFF2-40B4-BE49-F238E27FC236}">
                      <a16:creationId xmlns:a16="http://schemas.microsoft.com/office/drawing/2014/main" id="{BCE87398-5711-42AD-A1D0-B999E1BF3DA4}"/>
                    </a:ext>
                  </a:extLst>
                </p:cNvPr>
                <p:cNvSpPr/>
                <p:nvPr/>
              </p:nvSpPr>
              <p:spPr>
                <a:xfrm rot="20324237">
                  <a:off x="4579323" y="3423219"/>
                  <a:ext cx="992890" cy="357665"/>
                </a:xfrm>
                <a:prstGeom prst="rect">
                  <a:avLst/>
                </a:prstGeom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effectLst/>
                      <a:latin typeface="+mn-ea"/>
                    </a:rPr>
                    <a:t>ANNE-MARIE</a:t>
                  </a:r>
                </a:p>
              </p:txBody>
            </p:sp>
          </p:grpSp>
          <p:grpSp>
            <p:nvGrpSpPr>
              <p:cNvPr id="306" name="그룹 305">
                <a:extLst>
                  <a:ext uri="{FF2B5EF4-FFF2-40B4-BE49-F238E27FC236}">
                    <a16:creationId xmlns:a16="http://schemas.microsoft.com/office/drawing/2014/main" id="{FD42762C-BFB0-4F34-9929-F458BE0BA494}"/>
                  </a:ext>
                </a:extLst>
              </p:cNvPr>
              <p:cNvGrpSpPr/>
              <p:nvPr/>
            </p:nvGrpSpPr>
            <p:grpSpPr>
              <a:xfrm>
                <a:off x="5017531" y="3179563"/>
                <a:ext cx="923035" cy="1077835"/>
                <a:chOff x="4371111" y="2758625"/>
                <a:chExt cx="923035" cy="1077835"/>
              </a:xfrm>
            </p:grpSpPr>
            <p:grpSp>
              <p:nvGrpSpPr>
                <p:cNvPr id="334" name="그룹 333">
                  <a:extLst>
                    <a:ext uri="{FF2B5EF4-FFF2-40B4-BE49-F238E27FC236}">
                      <a16:creationId xmlns:a16="http://schemas.microsoft.com/office/drawing/2014/main" id="{BDEE3F30-52C8-4F1E-ACD4-59F7B242EA8F}"/>
                    </a:ext>
                  </a:extLst>
                </p:cNvPr>
                <p:cNvGrpSpPr/>
                <p:nvPr/>
              </p:nvGrpSpPr>
              <p:grpSpPr>
                <a:xfrm flipH="1">
                  <a:off x="4382821" y="2758625"/>
                  <a:ext cx="870271" cy="1077835"/>
                  <a:chOff x="1716240" y="594134"/>
                  <a:chExt cx="991778" cy="1639217"/>
                </a:xfrm>
              </p:grpSpPr>
              <p:sp>
                <p:nvSpPr>
                  <p:cNvPr id="336" name="평행 사변형 335">
                    <a:extLst>
                      <a:ext uri="{FF2B5EF4-FFF2-40B4-BE49-F238E27FC236}">
                        <a16:creationId xmlns:a16="http://schemas.microsoft.com/office/drawing/2014/main" id="{A81F6F66-EB73-427E-A921-1040152EE3D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7" name="평행 사변형 336">
                    <a:extLst>
                      <a:ext uri="{FF2B5EF4-FFF2-40B4-BE49-F238E27FC236}">
                        <a16:creationId xmlns:a16="http://schemas.microsoft.com/office/drawing/2014/main" id="{29C1D3F3-C79D-4FEF-8230-4C17F96B70B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5" name="직사각형 334">
                  <a:extLst>
                    <a:ext uri="{FF2B5EF4-FFF2-40B4-BE49-F238E27FC236}">
                      <a16:creationId xmlns:a16="http://schemas.microsoft.com/office/drawing/2014/main" id="{10C7A160-6D74-4339-9AED-13908EE5ECC5}"/>
                    </a:ext>
                  </a:extLst>
                </p:cNvPr>
                <p:cNvSpPr/>
                <p:nvPr/>
              </p:nvSpPr>
              <p:spPr>
                <a:xfrm rot="20324237">
                  <a:off x="4371111" y="2896780"/>
                  <a:ext cx="923035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ROMANTIC</a:t>
                  </a:r>
                </a:p>
                <a:p>
                  <a:pPr algn="ctr"/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SOUND</a:t>
                  </a:r>
                </a:p>
              </p:txBody>
            </p:sp>
          </p:grpSp>
          <p:grpSp>
            <p:nvGrpSpPr>
              <p:cNvPr id="307" name="그룹 306">
                <a:extLst>
                  <a:ext uri="{FF2B5EF4-FFF2-40B4-BE49-F238E27FC236}">
                    <a16:creationId xmlns:a16="http://schemas.microsoft.com/office/drawing/2014/main" id="{D659C472-BBCE-4E4A-9061-983773D9170F}"/>
                  </a:ext>
                </a:extLst>
              </p:cNvPr>
              <p:cNvGrpSpPr/>
              <p:nvPr/>
            </p:nvGrpSpPr>
            <p:grpSpPr>
              <a:xfrm>
                <a:off x="6112954" y="2981258"/>
                <a:ext cx="1002206" cy="857407"/>
                <a:chOff x="5466534" y="2560320"/>
                <a:chExt cx="1002206" cy="857407"/>
              </a:xfrm>
            </p:grpSpPr>
            <p:grpSp>
              <p:nvGrpSpPr>
                <p:cNvPr id="330" name="그룹 329">
                  <a:extLst>
                    <a:ext uri="{FF2B5EF4-FFF2-40B4-BE49-F238E27FC236}">
                      <a16:creationId xmlns:a16="http://schemas.microsoft.com/office/drawing/2014/main" id="{92C914AE-692A-4AC3-BD58-3E2397D686E3}"/>
                    </a:ext>
                  </a:extLst>
                </p:cNvPr>
                <p:cNvGrpSpPr/>
                <p:nvPr/>
              </p:nvGrpSpPr>
              <p:grpSpPr>
                <a:xfrm flipH="1">
                  <a:off x="5475235" y="2560320"/>
                  <a:ext cx="870271" cy="857407"/>
                  <a:chOff x="1716240" y="594134"/>
                  <a:chExt cx="991778" cy="1639217"/>
                </a:xfrm>
              </p:grpSpPr>
              <p:sp>
                <p:nvSpPr>
                  <p:cNvPr id="332" name="평행 사변형 331">
                    <a:extLst>
                      <a:ext uri="{FF2B5EF4-FFF2-40B4-BE49-F238E27FC236}">
                        <a16:creationId xmlns:a16="http://schemas.microsoft.com/office/drawing/2014/main" id="{8A16B137-D02B-49F1-804B-DFE5F6393BE9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3" name="평행 사변형 332">
                    <a:extLst>
                      <a:ext uri="{FF2B5EF4-FFF2-40B4-BE49-F238E27FC236}">
                        <a16:creationId xmlns:a16="http://schemas.microsoft.com/office/drawing/2014/main" id="{33744A0E-39DF-4F50-940E-3D64B4D6A1F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31" name="직사각형 330">
                  <a:extLst>
                    <a:ext uri="{FF2B5EF4-FFF2-40B4-BE49-F238E27FC236}">
                      <a16:creationId xmlns:a16="http://schemas.microsoft.com/office/drawing/2014/main" id="{90DC074D-0A77-42D7-8FEF-AB7F52FC1D9A}"/>
                    </a:ext>
                  </a:extLst>
                </p:cNvPr>
                <p:cNvSpPr/>
                <p:nvPr/>
              </p:nvSpPr>
              <p:spPr>
                <a:xfrm rot="20324237">
                  <a:off x="5466534" y="2663557"/>
                  <a:ext cx="1002206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WINTER 2020</a:t>
                  </a:r>
                </a:p>
              </p:txBody>
            </p:sp>
          </p:grpSp>
          <p:grpSp>
            <p:nvGrpSpPr>
              <p:cNvPr id="308" name="그룹 307">
                <a:extLst>
                  <a:ext uri="{FF2B5EF4-FFF2-40B4-BE49-F238E27FC236}">
                    <a16:creationId xmlns:a16="http://schemas.microsoft.com/office/drawing/2014/main" id="{A5141C49-9FA4-4A2C-A40D-88EE7054AF47}"/>
                  </a:ext>
                </a:extLst>
              </p:cNvPr>
              <p:cNvGrpSpPr/>
              <p:nvPr/>
            </p:nvGrpSpPr>
            <p:grpSpPr>
              <a:xfrm>
                <a:off x="2812653" y="4021172"/>
                <a:ext cx="925037" cy="1063893"/>
                <a:chOff x="2166233" y="3600234"/>
                <a:chExt cx="925037" cy="1063893"/>
              </a:xfrm>
            </p:grpSpPr>
            <p:grpSp>
              <p:nvGrpSpPr>
                <p:cNvPr id="326" name="그룹 325">
                  <a:extLst>
                    <a:ext uri="{FF2B5EF4-FFF2-40B4-BE49-F238E27FC236}">
                      <a16:creationId xmlns:a16="http://schemas.microsoft.com/office/drawing/2014/main" id="{E6AE8BF4-FE65-44E7-97F7-3C131C31DBFF}"/>
                    </a:ext>
                  </a:extLst>
                </p:cNvPr>
                <p:cNvGrpSpPr/>
                <p:nvPr/>
              </p:nvGrpSpPr>
              <p:grpSpPr>
                <a:xfrm flipH="1">
                  <a:off x="2166233" y="3600234"/>
                  <a:ext cx="870271" cy="1063893"/>
                  <a:chOff x="1716240" y="594134"/>
                  <a:chExt cx="991778" cy="1639217"/>
                </a:xfrm>
              </p:grpSpPr>
              <p:sp>
                <p:nvSpPr>
                  <p:cNvPr id="328" name="평행 사변형 327">
                    <a:extLst>
                      <a:ext uri="{FF2B5EF4-FFF2-40B4-BE49-F238E27FC236}">
                        <a16:creationId xmlns:a16="http://schemas.microsoft.com/office/drawing/2014/main" id="{7D12F18D-4B45-4858-A4E8-3AA41EA2516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평행 사변형 328">
                    <a:extLst>
                      <a:ext uri="{FF2B5EF4-FFF2-40B4-BE49-F238E27FC236}">
                        <a16:creationId xmlns:a16="http://schemas.microsoft.com/office/drawing/2014/main" id="{1885F15E-97AF-49CC-8536-6B2A9369508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27" name="직사각형 326">
                  <a:extLst>
                    <a:ext uri="{FF2B5EF4-FFF2-40B4-BE49-F238E27FC236}">
                      <a16:creationId xmlns:a16="http://schemas.microsoft.com/office/drawing/2014/main" id="{6A739D7B-A344-43D2-9725-558DA4D6BCBE}"/>
                    </a:ext>
                  </a:extLst>
                </p:cNvPr>
                <p:cNvSpPr/>
                <p:nvPr/>
              </p:nvSpPr>
              <p:spPr>
                <a:xfrm rot="20324237">
                  <a:off x="2182206" y="3706740"/>
                  <a:ext cx="909064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CHILL CITY</a:t>
                  </a:r>
                </a:p>
              </p:txBody>
            </p:sp>
          </p:grpSp>
          <p:grpSp>
            <p:nvGrpSpPr>
              <p:cNvPr id="309" name="그룹 308">
                <a:extLst>
                  <a:ext uri="{FF2B5EF4-FFF2-40B4-BE49-F238E27FC236}">
                    <a16:creationId xmlns:a16="http://schemas.microsoft.com/office/drawing/2014/main" id="{DC06EC7F-2788-455B-95FF-1B5DCCB237D0}"/>
                  </a:ext>
                </a:extLst>
              </p:cNvPr>
              <p:cNvGrpSpPr/>
              <p:nvPr/>
            </p:nvGrpSpPr>
            <p:grpSpPr>
              <a:xfrm>
                <a:off x="1706841" y="4635804"/>
                <a:ext cx="969608" cy="867996"/>
                <a:chOff x="1060421" y="4214866"/>
                <a:chExt cx="969608" cy="867996"/>
              </a:xfrm>
            </p:grpSpPr>
            <p:grpSp>
              <p:nvGrpSpPr>
                <p:cNvPr id="322" name="그룹 321">
                  <a:extLst>
                    <a:ext uri="{FF2B5EF4-FFF2-40B4-BE49-F238E27FC236}">
                      <a16:creationId xmlns:a16="http://schemas.microsoft.com/office/drawing/2014/main" id="{E0CA359E-B2AF-4129-AEA9-A72CFA0B623C}"/>
                    </a:ext>
                  </a:extLst>
                </p:cNvPr>
                <p:cNvGrpSpPr/>
                <p:nvPr/>
              </p:nvGrpSpPr>
              <p:grpSpPr>
                <a:xfrm flipH="1">
                  <a:off x="1073828" y="4214866"/>
                  <a:ext cx="870271" cy="867996"/>
                  <a:chOff x="1716240" y="594134"/>
                  <a:chExt cx="991778" cy="1639217"/>
                </a:xfrm>
              </p:grpSpPr>
              <p:sp>
                <p:nvSpPr>
                  <p:cNvPr id="324" name="평행 사변형 323">
                    <a:extLst>
                      <a:ext uri="{FF2B5EF4-FFF2-40B4-BE49-F238E27FC236}">
                        <a16:creationId xmlns:a16="http://schemas.microsoft.com/office/drawing/2014/main" id="{D6D93D3B-EF9B-48C8-BCE2-91128F58B30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416571" y="922305"/>
                    <a:ext cx="1619618" cy="963276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5" name="평행 사변형 324">
                    <a:extLst>
                      <a:ext uri="{FF2B5EF4-FFF2-40B4-BE49-F238E27FC236}">
                        <a16:creationId xmlns:a16="http://schemas.microsoft.com/office/drawing/2014/main" id="{DA5EEC09-2936-45AD-9F46-D0137B67DB9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388070" y="941903"/>
                    <a:ext cx="1619618" cy="963277"/>
                  </a:xfrm>
                  <a:prstGeom prst="parallelogram">
                    <a:avLst>
                      <a:gd name="adj" fmla="val 37855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none" lIns="72000" tIns="0" rIns="72000" bIns="0" rtlCol="0" anchor="ctr"/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23" name="직사각형 322">
                  <a:extLst>
                    <a:ext uri="{FF2B5EF4-FFF2-40B4-BE49-F238E27FC236}">
                      <a16:creationId xmlns:a16="http://schemas.microsoft.com/office/drawing/2014/main" id="{091F9397-89B3-4243-BC00-1CFC307FCBD4}"/>
                    </a:ext>
                  </a:extLst>
                </p:cNvPr>
                <p:cNvSpPr/>
                <p:nvPr/>
              </p:nvSpPr>
              <p:spPr>
                <a:xfrm rot="20324237">
                  <a:off x="1060421" y="4321177"/>
                  <a:ext cx="969608" cy="357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solidFill>
                        <a:schemeClr val="tx1">
                          <a:alpha val="65000"/>
                        </a:schemeClr>
                      </a:solidFill>
                      <a:latin typeface="+mn-ea"/>
                    </a:rPr>
                    <a:t>TRENDY LIFE</a:t>
                  </a:r>
                </a:p>
              </p:txBody>
            </p:sp>
          </p:grpSp>
          <p:grpSp>
            <p:nvGrpSpPr>
              <p:cNvPr id="310" name="그룹 309">
                <a:extLst>
                  <a:ext uri="{FF2B5EF4-FFF2-40B4-BE49-F238E27FC236}">
                    <a16:creationId xmlns:a16="http://schemas.microsoft.com/office/drawing/2014/main" id="{8C933560-12EC-4ABA-A052-148B3C3C5ED3}"/>
                  </a:ext>
                </a:extLst>
              </p:cNvPr>
              <p:cNvGrpSpPr/>
              <p:nvPr/>
            </p:nvGrpSpPr>
            <p:grpSpPr>
              <a:xfrm>
                <a:off x="4378358" y="4038896"/>
                <a:ext cx="3356166" cy="1095220"/>
                <a:chOff x="4254931" y="4278049"/>
                <a:chExt cx="3356166" cy="1095220"/>
              </a:xfrm>
            </p:grpSpPr>
            <p:sp>
              <p:nvSpPr>
                <p:cNvPr id="311" name="직사각형 310">
                  <a:extLst>
                    <a:ext uri="{FF2B5EF4-FFF2-40B4-BE49-F238E27FC236}">
                      <a16:creationId xmlns:a16="http://schemas.microsoft.com/office/drawing/2014/main" id="{AE0138C1-CD37-4010-BC37-18E946240CBF}"/>
                    </a:ext>
                  </a:extLst>
                </p:cNvPr>
                <p:cNvSpPr/>
                <p:nvPr/>
              </p:nvSpPr>
              <p:spPr>
                <a:xfrm>
                  <a:off x="5332849" y="4296991"/>
                  <a:ext cx="2278248" cy="44707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400" b="1" dirty="0"/>
                    <a:t>BOY WITH LUV (FEAT. H</a:t>
                  </a:r>
                </a:p>
              </p:txBody>
            </p:sp>
            <p:sp>
              <p:nvSpPr>
                <p:cNvPr id="312" name="직사각형 311">
                  <a:extLst>
                    <a:ext uri="{FF2B5EF4-FFF2-40B4-BE49-F238E27FC236}">
                      <a16:creationId xmlns:a16="http://schemas.microsoft.com/office/drawing/2014/main" id="{7692F29E-C7CF-4326-B97D-26CDD9B542AF}"/>
                    </a:ext>
                  </a:extLst>
                </p:cNvPr>
                <p:cNvSpPr/>
                <p:nvPr/>
              </p:nvSpPr>
              <p:spPr>
                <a:xfrm>
                  <a:off x="5332849" y="4517971"/>
                  <a:ext cx="662241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BTS</a:t>
                  </a:r>
                  <a:endParaRPr lang="ko-KR" altLang="en-US" sz="200" dirty="0">
                    <a:latin typeface="+mn-ea"/>
                  </a:endParaRPr>
                </a:p>
              </p:txBody>
            </p:sp>
            <p:grpSp>
              <p:nvGrpSpPr>
                <p:cNvPr id="313" name="그룹 312">
                  <a:extLst>
                    <a:ext uri="{FF2B5EF4-FFF2-40B4-BE49-F238E27FC236}">
                      <a16:creationId xmlns:a16="http://schemas.microsoft.com/office/drawing/2014/main" id="{5CE1485A-3900-4939-9460-F1477B2BFEE4}"/>
                    </a:ext>
                  </a:extLst>
                </p:cNvPr>
                <p:cNvGrpSpPr/>
                <p:nvPr/>
              </p:nvGrpSpPr>
              <p:grpSpPr>
                <a:xfrm>
                  <a:off x="5434448" y="4886350"/>
                  <a:ext cx="1226104" cy="0"/>
                  <a:chOff x="3360843" y="4286445"/>
                  <a:chExt cx="1226104" cy="0"/>
                </a:xfrm>
              </p:grpSpPr>
              <p:cxnSp>
                <p:nvCxnSpPr>
                  <p:cNvPr id="320" name="직선 연결선 319">
                    <a:extLst>
                      <a:ext uri="{FF2B5EF4-FFF2-40B4-BE49-F238E27FC236}">
                        <a16:creationId xmlns:a16="http://schemas.microsoft.com/office/drawing/2014/main" id="{36977C23-DF18-438F-B129-7F39CFFBCD2A}"/>
                      </a:ext>
                    </a:extLst>
                  </p:cNvPr>
                  <p:cNvCxnSpPr/>
                  <p:nvPr/>
                </p:nvCxnSpPr>
                <p:spPr>
                  <a:xfrm>
                    <a:off x="3360843" y="4286445"/>
                    <a:ext cx="1226104" cy="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1" name="직선 연결선 320">
                    <a:extLst>
                      <a:ext uri="{FF2B5EF4-FFF2-40B4-BE49-F238E27FC236}">
                        <a16:creationId xmlns:a16="http://schemas.microsoft.com/office/drawing/2014/main" id="{5CDAC6D1-9C07-4C7A-84CD-C25083DC48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72629" y="4286445"/>
                    <a:ext cx="423037" cy="0"/>
                  </a:xfrm>
                  <a:prstGeom prst="line">
                    <a:avLst/>
                  </a:prstGeom>
                  <a:ln w="3810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4" name="직사각형 313">
                  <a:extLst>
                    <a:ext uri="{FF2B5EF4-FFF2-40B4-BE49-F238E27FC236}">
                      <a16:creationId xmlns:a16="http://schemas.microsoft.com/office/drawing/2014/main" id="{75D32986-06FC-4DC4-9E24-961972AD5A2F}"/>
                    </a:ext>
                  </a:extLst>
                </p:cNvPr>
                <p:cNvSpPr/>
                <p:nvPr/>
              </p:nvSpPr>
              <p:spPr>
                <a:xfrm>
                  <a:off x="5332849" y="4893198"/>
                  <a:ext cx="680869" cy="357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ko-KR" sz="200" dirty="0">
                      <a:latin typeface="+mn-ea"/>
                    </a:rPr>
                    <a:t>1:35</a:t>
                  </a:r>
                  <a:endParaRPr lang="ko-KR" altLang="en-US" sz="200" dirty="0">
                    <a:latin typeface="+mn-ea"/>
                  </a:endParaRPr>
                </a:p>
              </p:txBody>
            </p:sp>
            <p:grpSp>
              <p:nvGrpSpPr>
                <p:cNvPr id="315" name="그룹 314">
                  <a:extLst>
                    <a:ext uri="{FF2B5EF4-FFF2-40B4-BE49-F238E27FC236}">
                      <a16:creationId xmlns:a16="http://schemas.microsoft.com/office/drawing/2014/main" id="{2D0AC8A4-E20A-4933-8541-8078FE4B1A3F}"/>
                    </a:ext>
                  </a:extLst>
                </p:cNvPr>
                <p:cNvGrpSpPr/>
                <p:nvPr/>
              </p:nvGrpSpPr>
              <p:grpSpPr>
                <a:xfrm>
                  <a:off x="4254931" y="4278049"/>
                  <a:ext cx="1090512" cy="1095220"/>
                  <a:chOff x="5817712" y="3856853"/>
                  <a:chExt cx="1594746" cy="1601634"/>
                </a:xfrm>
                <a:effectLst>
                  <a:outerShdw blurRad="76200" dir="18900000" sy="23000" kx="-1200000" algn="bl" rotWithShape="0">
                    <a:prstClr val="black">
                      <a:alpha val="20000"/>
                    </a:prstClr>
                  </a:outerShdw>
                </a:effectLst>
              </p:grpSpPr>
              <p:sp>
                <p:nvSpPr>
                  <p:cNvPr id="316" name="직사각형 315">
                    <a:extLst>
                      <a:ext uri="{FF2B5EF4-FFF2-40B4-BE49-F238E27FC236}">
                        <a16:creationId xmlns:a16="http://schemas.microsoft.com/office/drawing/2014/main" id="{B2D25F3D-9AA6-45D2-90CC-33AD91679867}"/>
                      </a:ext>
                    </a:extLst>
                  </p:cNvPr>
                  <p:cNvSpPr/>
                  <p:nvPr/>
                </p:nvSpPr>
                <p:spPr>
                  <a:xfrm>
                    <a:off x="5817712" y="3856853"/>
                    <a:ext cx="1594746" cy="1555822"/>
                  </a:xfrm>
                  <a:prstGeom prst="rect">
                    <a:avLst/>
                  </a:prstGeom>
                  <a:solidFill>
                    <a:srgbClr val="A6A6A6"/>
                  </a:solidFill>
                  <a:ln w="6350">
                    <a:solidFill>
                      <a:schemeClr val="tx1"/>
                    </a:solidFill>
                  </a:ln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7" name="직사각형 316">
                    <a:extLst>
                      <a:ext uri="{FF2B5EF4-FFF2-40B4-BE49-F238E27FC236}">
                        <a16:creationId xmlns:a16="http://schemas.microsoft.com/office/drawing/2014/main" id="{007BDD2D-FDFB-4E1D-86EA-AD9B25888D29}"/>
                      </a:ext>
                    </a:extLst>
                  </p:cNvPr>
                  <p:cNvSpPr/>
                  <p:nvPr/>
                </p:nvSpPr>
                <p:spPr>
                  <a:xfrm>
                    <a:off x="5819763" y="3884556"/>
                    <a:ext cx="1555822" cy="1555822"/>
                  </a:xfrm>
                  <a:prstGeom prst="rect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18" name="직선 연결선 317">
                    <a:extLst>
                      <a:ext uri="{FF2B5EF4-FFF2-40B4-BE49-F238E27FC236}">
                        <a16:creationId xmlns:a16="http://schemas.microsoft.com/office/drawing/2014/main" id="{7D09B64A-D29E-4284-BAB2-3DC757C81396}"/>
                      </a:ext>
                    </a:extLst>
                  </p:cNvPr>
                  <p:cNvCxnSpPr/>
                  <p:nvPr/>
                </p:nvCxnSpPr>
                <p:spPr>
                  <a:xfrm>
                    <a:off x="5819763" y="3884556"/>
                    <a:ext cx="1555822" cy="155582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9" name="직선 연결선 318">
                    <a:extLst>
                      <a:ext uri="{FF2B5EF4-FFF2-40B4-BE49-F238E27FC236}">
                        <a16:creationId xmlns:a16="http://schemas.microsoft.com/office/drawing/2014/main" id="{CADD596F-5917-4113-A00D-E57453F3FFB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5819762" y="3884557"/>
                    <a:ext cx="1555823" cy="157393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26" name="그룹 425">
              <a:extLst>
                <a:ext uri="{FF2B5EF4-FFF2-40B4-BE49-F238E27FC236}">
                  <a16:creationId xmlns:a16="http://schemas.microsoft.com/office/drawing/2014/main" id="{71C82ADE-F1E8-4D97-899E-16424B9CC18A}"/>
                </a:ext>
              </a:extLst>
            </p:cNvPr>
            <p:cNvGrpSpPr/>
            <p:nvPr/>
          </p:nvGrpSpPr>
          <p:grpSpPr>
            <a:xfrm>
              <a:off x="8782947" y="3803109"/>
              <a:ext cx="2865146" cy="1417651"/>
              <a:chOff x="249423" y="1797449"/>
              <a:chExt cx="7399150" cy="3661038"/>
            </a:xfrm>
          </p:grpSpPr>
          <p:sp>
            <p:nvSpPr>
              <p:cNvPr id="427" name="직사각형 426">
                <a:extLst>
                  <a:ext uri="{FF2B5EF4-FFF2-40B4-BE49-F238E27FC236}">
                    <a16:creationId xmlns:a16="http://schemas.microsoft.com/office/drawing/2014/main" id="{AE6AE378-C4F4-41A8-9F90-E18E4271068D}"/>
                  </a:ext>
                </a:extLst>
              </p:cNvPr>
              <p:cNvSpPr/>
              <p:nvPr/>
            </p:nvSpPr>
            <p:spPr>
              <a:xfrm>
                <a:off x="249423" y="1797449"/>
                <a:ext cx="7399150" cy="3661038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/>
              </a:p>
            </p:txBody>
          </p:sp>
          <p:grpSp>
            <p:nvGrpSpPr>
              <p:cNvPr id="428" name="그룹 427">
                <a:extLst>
                  <a:ext uri="{FF2B5EF4-FFF2-40B4-BE49-F238E27FC236}">
                    <a16:creationId xmlns:a16="http://schemas.microsoft.com/office/drawing/2014/main" id="{1357ACBD-BA46-4B2E-AE41-56B169B7E73C}"/>
                  </a:ext>
                </a:extLst>
              </p:cNvPr>
              <p:cNvGrpSpPr/>
              <p:nvPr/>
            </p:nvGrpSpPr>
            <p:grpSpPr>
              <a:xfrm>
                <a:off x="272881" y="2285193"/>
                <a:ext cx="740017" cy="3173294"/>
                <a:chOff x="260181" y="2285193"/>
                <a:chExt cx="740017" cy="3173294"/>
              </a:xfrm>
            </p:grpSpPr>
            <p:pic>
              <p:nvPicPr>
                <p:cNvPr id="432" name="그림 431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7F6697EF-73C1-4E51-9588-4727CD5DFD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030"/>
                <a:stretch/>
              </p:blipFill>
              <p:spPr>
                <a:xfrm>
                  <a:off x="260181" y="3308420"/>
                  <a:ext cx="740017" cy="2150067"/>
                </a:xfrm>
                <a:prstGeom prst="rect">
                  <a:avLst/>
                </a:prstGeom>
              </p:spPr>
            </p:pic>
            <p:pic>
              <p:nvPicPr>
                <p:cNvPr id="433" name="그림 432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0A490856-6AE7-4C4B-8D4C-DCC85233D5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915" r="-1" b="67248"/>
                <a:stretch/>
              </p:blipFill>
              <p:spPr>
                <a:xfrm>
                  <a:off x="260181" y="2285193"/>
                  <a:ext cx="641166" cy="704182"/>
                </a:xfrm>
                <a:prstGeom prst="rect">
                  <a:avLst/>
                </a:prstGeom>
              </p:spPr>
            </p:pic>
          </p:grpSp>
          <p:grpSp>
            <p:nvGrpSpPr>
              <p:cNvPr id="429" name="그룹 428">
                <a:extLst>
                  <a:ext uri="{FF2B5EF4-FFF2-40B4-BE49-F238E27FC236}">
                    <a16:creationId xmlns:a16="http://schemas.microsoft.com/office/drawing/2014/main" id="{C6BDBBB2-949D-4517-BA7E-9AF1FA98CC0E}"/>
                  </a:ext>
                </a:extLst>
              </p:cNvPr>
              <p:cNvGrpSpPr/>
              <p:nvPr/>
            </p:nvGrpSpPr>
            <p:grpSpPr>
              <a:xfrm>
                <a:off x="6908556" y="2285193"/>
                <a:ext cx="740017" cy="3173294"/>
                <a:chOff x="6908556" y="2285193"/>
                <a:chExt cx="740017" cy="3173294"/>
              </a:xfrm>
            </p:grpSpPr>
            <p:pic>
              <p:nvPicPr>
                <p:cNvPr id="430" name="그림 429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5F8E2C01-06C4-4C5C-8A4C-1F73EDCEC6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030"/>
                <a:stretch/>
              </p:blipFill>
              <p:spPr>
                <a:xfrm flipH="1">
                  <a:off x="6908556" y="3308420"/>
                  <a:ext cx="740017" cy="2150067"/>
                </a:xfrm>
                <a:prstGeom prst="rect">
                  <a:avLst/>
                </a:prstGeom>
              </p:spPr>
            </p:pic>
            <p:pic>
              <p:nvPicPr>
                <p:cNvPr id="431" name="그림 430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193C0913-FCE9-448F-BFE6-F84A6D7493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915" r="-1" b="67248"/>
                <a:stretch/>
              </p:blipFill>
              <p:spPr>
                <a:xfrm flipH="1">
                  <a:off x="7007407" y="2285193"/>
                  <a:ext cx="641166" cy="70418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446" name="그룹 445">
            <a:extLst>
              <a:ext uri="{FF2B5EF4-FFF2-40B4-BE49-F238E27FC236}">
                <a16:creationId xmlns:a16="http://schemas.microsoft.com/office/drawing/2014/main" id="{B88959ED-4346-4E84-9D5B-6C96758291E4}"/>
              </a:ext>
            </a:extLst>
          </p:cNvPr>
          <p:cNvGrpSpPr/>
          <p:nvPr/>
        </p:nvGrpSpPr>
        <p:grpSpPr>
          <a:xfrm>
            <a:off x="6283699" y="3576218"/>
            <a:ext cx="2865146" cy="1417651"/>
            <a:chOff x="249423" y="1797449"/>
            <a:chExt cx="7399150" cy="3661038"/>
          </a:xfrm>
        </p:grpSpPr>
        <p:sp>
          <p:nvSpPr>
            <p:cNvPr id="447" name="직사각형 446">
              <a:extLst>
                <a:ext uri="{FF2B5EF4-FFF2-40B4-BE49-F238E27FC236}">
                  <a16:creationId xmlns:a16="http://schemas.microsoft.com/office/drawing/2014/main" id="{ECB4CCC4-2F69-4E0B-B84E-0AB889739DBC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448" name="그룹 447">
              <a:extLst>
                <a:ext uri="{FF2B5EF4-FFF2-40B4-BE49-F238E27FC236}">
                  <a16:creationId xmlns:a16="http://schemas.microsoft.com/office/drawing/2014/main" id="{090F6FA1-D062-4EC5-B99A-538F5453A404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452" name="그림 451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88875DE7-8E0E-42DA-9D2A-0BC1FE4887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53" name="그림 452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D144EC7-EAF9-4CFA-AE47-4582897AD2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449" name="그룹 448">
              <a:extLst>
                <a:ext uri="{FF2B5EF4-FFF2-40B4-BE49-F238E27FC236}">
                  <a16:creationId xmlns:a16="http://schemas.microsoft.com/office/drawing/2014/main" id="{17A657F6-4778-4D3B-AB56-938CF217251E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450" name="그림 44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EFF2AE7D-8B91-4973-B4D8-DBF6692F32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51" name="그림 45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1D123C4F-14A7-4D75-A47A-198515D556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sp>
        <p:nvSpPr>
          <p:cNvPr id="454" name="화살표: 왼쪽으로 구부러짐 453">
            <a:extLst>
              <a:ext uri="{FF2B5EF4-FFF2-40B4-BE49-F238E27FC236}">
                <a16:creationId xmlns:a16="http://schemas.microsoft.com/office/drawing/2014/main" id="{28E82C61-D1FA-444C-A16E-6F10287E813E}"/>
              </a:ext>
            </a:extLst>
          </p:cNvPr>
          <p:cNvSpPr/>
          <p:nvPr/>
        </p:nvSpPr>
        <p:spPr>
          <a:xfrm rot="19800000">
            <a:off x="8046100" y="1534666"/>
            <a:ext cx="305086" cy="507205"/>
          </a:xfrm>
          <a:prstGeom prst="curvedLeft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5" name="화살표: 왼쪽으로 구부러짐 454">
            <a:extLst>
              <a:ext uri="{FF2B5EF4-FFF2-40B4-BE49-F238E27FC236}">
                <a16:creationId xmlns:a16="http://schemas.microsoft.com/office/drawing/2014/main" id="{82090E69-4C92-4C3B-ACC7-A07633DCEEA5}"/>
              </a:ext>
            </a:extLst>
          </p:cNvPr>
          <p:cNvSpPr/>
          <p:nvPr/>
        </p:nvSpPr>
        <p:spPr>
          <a:xfrm rot="20700000" flipV="1">
            <a:off x="1947529" y="4119474"/>
            <a:ext cx="305086" cy="507205"/>
          </a:xfrm>
          <a:prstGeom prst="curvedLeft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6" name="TextBox 455">
            <a:extLst>
              <a:ext uri="{FF2B5EF4-FFF2-40B4-BE49-F238E27FC236}">
                <a16:creationId xmlns:a16="http://schemas.microsoft.com/office/drawing/2014/main" id="{AF81142E-97D5-4E2C-BD0B-768C052E95DD}"/>
              </a:ext>
            </a:extLst>
          </p:cNvPr>
          <p:cNvSpPr txBox="1"/>
          <p:nvPr/>
        </p:nvSpPr>
        <p:spPr>
          <a:xfrm>
            <a:off x="223114" y="744606"/>
            <a:ext cx="14093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1. NAVI -&gt; MUSIC </a:t>
            </a:r>
          </a:p>
        </p:txBody>
      </p:sp>
      <p:sp>
        <p:nvSpPr>
          <p:cNvPr id="457" name="TextBox 456">
            <a:extLst>
              <a:ext uri="{FF2B5EF4-FFF2-40B4-BE49-F238E27FC236}">
                <a16:creationId xmlns:a16="http://schemas.microsoft.com/office/drawing/2014/main" id="{6B382647-178F-46A8-A6FF-BCEF4C2A4364}"/>
              </a:ext>
            </a:extLst>
          </p:cNvPr>
          <p:cNvSpPr txBox="1"/>
          <p:nvPr/>
        </p:nvSpPr>
        <p:spPr>
          <a:xfrm>
            <a:off x="205294" y="3336855"/>
            <a:ext cx="13612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/>
              <a:t>2. MUSIC -&gt; NAVI</a:t>
            </a:r>
          </a:p>
        </p:txBody>
      </p:sp>
      <p:grpSp>
        <p:nvGrpSpPr>
          <p:cNvPr id="584" name="그룹 583">
            <a:extLst>
              <a:ext uri="{FF2B5EF4-FFF2-40B4-BE49-F238E27FC236}">
                <a16:creationId xmlns:a16="http://schemas.microsoft.com/office/drawing/2014/main" id="{FAF4A9A0-8921-42FA-B389-E95708E8DEE8}"/>
              </a:ext>
            </a:extLst>
          </p:cNvPr>
          <p:cNvGrpSpPr/>
          <p:nvPr/>
        </p:nvGrpSpPr>
        <p:grpSpPr>
          <a:xfrm>
            <a:off x="6274707" y="3989618"/>
            <a:ext cx="2820415" cy="1054597"/>
            <a:chOff x="3816478" y="5865350"/>
            <a:chExt cx="7114039" cy="2660047"/>
          </a:xfrm>
        </p:grpSpPr>
        <p:pic>
          <p:nvPicPr>
            <p:cNvPr id="541" name="그림 540">
              <a:extLst>
                <a:ext uri="{FF2B5EF4-FFF2-40B4-BE49-F238E27FC236}">
                  <a16:creationId xmlns:a16="http://schemas.microsoft.com/office/drawing/2014/main" id="{BA46D50D-03D2-4F1C-8E3B-0C27729856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79" b="17417"/>
            <a:stretch/>
          </p:blipFill>
          <p:spPr>
            <a:xfrm flipH="1">
              <a:off x="3889663" y="5865350"/>
              <a:ext cx="5021543" cy="2399733"/>
            </a:xfrm>
            <a:prstGeom prst="rect">
              <a:avLst/>
            </a:prstGeom>
          </p:spPr>
        </p:pic>
        <p:grpSp>
          <p:nvGrpSpPr>
            <p:cNvPr id="542" name="그룹 541">
              <a:extLst>
                <a:ext uri="{FF2B5EF4-FFF2-40B4-BE49-F238E27FC236}">
                  <a16:creationId xmlns:a16="http://schemas.microsoft.com/office/drawing/2014/main" id="{667B25F1-7506-4C2B-A6DF-24BF51D9C3F1}"/>
                </a:ext>
              </a:extLst>
            </p:cNvPr>
            <p:cNvGrpSpPr/>
            <p:nvPr/>
          </p:nvGrpSpPr>
          <p:grpSpPr>
            <a:xfrm>
              <a:off x="4841393" y="6473720"/>
              <a:ext cx="2073448" cy="1163525"/>
              <a:chOff x="9105270" y="2401451"/>
              <a:chExt cx="2073448" cy="1163525"/>
            </a:xfrm>
          </p:grpSpPr>
          <p:sp>
            <p:nvSpPr>
              <p:cNvPr id="543" name="자유형: 도형 542">
                <a:extLst>
                  <a:ext uri="{FF2B5EF4-FFF2-40B4-BE49-F238E27FC236}">
                    <a16:creationId xmlns:a16="http://schemas.microsoft.com/office/drawing/2014/main" id="{2F96817B-81CC-4A76-A08A-35B162DAF1DC}"/>
                  </a:ext>
                </a:extLst>
              </p:cNvPr>
              <p:cNvSpPr/>
              <p:nvPr/>
            </p:nvSpPr>
            <p:spPr>
              <a:xfrm>
                <a:off x="9266836" y="2507701"/>
                <a:ext cx="1643062" cy="1057275"/>
              </a:xfrm>
              <a:custGeom>
                <a:avLst/>
                <a:gdLst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1047750 w 1643062"/>
                  <a:gd name="connsiteY5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822044 w 1643062"/>
                  <a:gd name="connsiteY5" fmla="*/ 123104 h 1143000"/>
                  <a:gd name="connsiteX6" fmla="*/ 1047750 w 1643062"/>
                  <a:gd name="connsiteY6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1047750 w 1643062"/>
                  <a:gd name="connsiteY6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924914 w 1643062"/>
                  <a:gd name="connsiteY6" fmla="*/ 59287 h 1143000"/>
                  <a:gd name="connsiteX7" fmla="*/ 1047750 w 1643062"/>
                  <a:gd name="connsiteY7" fmla="*/ 0 h 1143000"/>
                  <a:gd name="connsiteX0" fmla="*/ 0 w 1643062"/>
                  <a:gd name="connsiteY0" fmla="*/ 1038225 h 1143000"/>
                  <a:gd name="connsiteX1" fmla="*/ 504825 w 1643062"/>
                  <a:gd name="connsiteY1" fmla="*/ 781050 h 1143000"/>
                  <a:gd name="connsiteX2" fmla="*/ 1238250 w 1643062"/>
                  <a:gd name="connsiteY2" fmla="*/ 1143000 h 1143000"/>
                  <a:gd name="connsiteX3" fmla="*/ 1643062 w 1643062"/>
                  <a:gd name="connsiteY3" fmla="*/ 942975 h 1143000"/>
                  <a:gd name="connsiteX4" fmla="*/ 385762 w 1643062"/>
                  <a:gd name="connsiteY4" fmla="*/ 323850 h 1143000"/>
                  <a:gd name="connsiteX5" fmla="*/ 799819 w 1643062"/>
                  <a:gd name="connsiteY5" fmla="*/ 119929 h 1143000"/>
                  <a:gd name="connsiteX6" fmla="*/ 1004289 w 1643062"/>
                  <a:gd name="connsiteY6" fmla="*/ 208512 h 1143000"/>
                  <a:gd name="connsiteX7" fmla="*/ 1047750 w 1643062"/>
                  <a:gd name="connsiteY7" fmla="*/ 0 h 1143000"/>
                  <a:gd name="connsiteX0" fmla="*/ 0 w 1643062"/>
                  <a:gd name="connsiteY0" fmla="*/ 952500 h 1057275"/>
                  <a:gd name="connsiteX1" fmla="*/ 504825 w 1643062"/>
                  <a:gd name="connsiteY1" fmla="*/ 695325 h 1057275"/>
                  <a:gd name="connsiteX2" fmla="*/ 1238250 w 1643062"/>
                  <a:gd name="connsiteY2" fmla="*/ 1057275 h 1057275"/>
                  <a:gd name="connsiteX3" fmla="*/ 1643062 w 1643062"/>
                  <a:gd name="connsiteY3" fmla="*/ 857250 h 1057275"/>
                  <a:gd name="connsiteX4" fmla="*/ 385762 w 1643062"/>
                  <a:gd name="connsiteY4" fmla="*/ 238125 h 1057275"/>
                  <a:gd name="connsiteX5" fmla="*/ 799819 w 1643062"/>
                  <a:gd name="connsiteY5" fmla="*/ 34204 h 1057275"/>
                  <a:gd name="connsiteX6" fmla="*/ 1004289 w 1643062"/>
                  <a:gd name="connsiteY6" fmla="*/ 122787 h 1057275"/>
                  <a:gd name="connsiteX7" fmla="*/ 1212850 w 1643062"/>
                  <a:gd name="connsiteY7" fmla="*/ 0 h 1057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43062" h="1057275">
                    <a:moveTo>
                      <a:pt x="0" y="952500"/>
                    </a:moveTo>
                    <a:lnTo>
                      <a:pt x="504825" y="695325"/>
                    </a:lnTo>
                    <a:lnTo>
                      <a:pt x="1238250" y="1057275"/>
                    </a:lnTo>
                    <a:lnTo>
                      <a:pt x="1643062" y="857250"/>
                    </a:lnTo>
                    <a:lnTo>
                      <a:pt x="385762" y="238125"/>
                    </a:lnTo>
                    <a:lnTo>
                      <a:pt x="799819" y="34204"/>
                    </a:lnTo>
                    <a:lnTo>
                      <a:pt x="1004289" y="122787"/>
                    </a:lnTo>
                    <a:lnTo>
                      <a:pt x="1212850" y="0"/>
                    </a:lnTo>
                  </a:path>
                </a:pathLst>
              </a:custGeom>
              <a:noFill/>
              <a:ln w="76200">
                <a:gradFill>
                  <a:gsLst>
                    <a:gs pos="100000">
                      <a:schemeClr val="tx1">
                        <a:lumMod val="50000"/>
                        <a:lumOff val="50000"/>
                      </a:schemeClr>
                    </a:gs>
                    <a:gs pos="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544" name="타원 543">
                <a:extLst>
                  <a:ext uri="{FF2B5EF4-FFF2-40B4-BE49-F238E27FC236}">
                    <a16:creationId xmlns:a16="http://schemas.microsoft.com/office/drawing/2014/main" id="{E9B2CEF9-DEAB-4D4A-832E-641A72DCEE65}"/>
                  </a:ext>
                </a:extLst>
              </p:cNvPr>
              <p:cNvSpPr/>
              <p:nvPr/>
            </p:nvSpPr>
            <p:spPr>
              <a:xfrm>
                <a:off x="10360680" y="2401451"/>
                <a:ext cx="319088" cy="147691"/>
              </a:xfrm>
              <a:prstGeom prst="ellipse">
                <a:avLst/>
              </a:prstGeom>
              <a:solidFill>
                <a:srgbClr val="80808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5" name="타원 544">
                <a:extLst>
                  <a:ext uri="{FF2B5EF4-FFF2-40B4-BE49-F238E27FC236}">
                    <a16:creationId xmlns:a16="http://schemas.microsoft.com/office/drawing/2014/main" id="{69932CC8-5A3C-4AAA-B846-F206B0F0326D}"/>
                  </a:ext>
                </a:extLst>
              </p:cNvPr>
              <p:cNvSpPr/>
              <p:nvPr/>
            </p:nvSpPr>
            <p:spPr>
              <a:xfrm>
                <a:off x="9105270" y="3411106"/>
                <a:ext cx="319088" cy="147691"/>
              </a:xfrm>
              <a:prstGeom prst="ellips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6" name="타원 545">
                <a:extLst>
                  <a:ext uri="{FF2B5EF4-FFF2-40B4-BE49-F238E27FC236}">
                    <a16:creationId xmlns:a16="http://schemas.microsoft.com/office/drawing/2014/main" id="{46E1CE95-3E28-477A-B243-08C294D8E2B6}"/>
                  </a:ext>
                </a:extLst>
              </p:cNvPr>
              <p:cNvSpPr/>
              <p:nvPr/>
            </p:nvSpPr>
            <p:spPr>
              <a:xfrm>
                <a:off x="10339635" y="2899262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7" name="타원 546">
                <a:extLst>
                  <a:ext uri="{FF2B5EF4-FFF2-40B4-BE49-F238E27FC236}">
                    <a16:creationId xmlns:a16="http://schemas.microsoft.com/office/drawing/2014/main" id="{FE3B4573-2D07-4B06-8851-A1C06A11B5E6}"/>
                  </a:ext>
                </a:extLst>
              </p:cNvPr>
              <p:cNvSpPr/>
              <p:nvPr/>
            </p:nvSpPr>
            <p:spPr>
              <a:xfrm>
                <a:off x="10964210" y="3449713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8" name="타원 547">
                <a:extLst>
                  <a:ext uri="{FF2B5EF4-FFF2-40B4-BE49-F238E27FC236}">
                    <a16:creationId xmlns:a16="http://schemas.microsoft.com/office/drawing/2014/main" id="{99AE7463-D99E-4F92-BAF4-1A45B0E7F73E}"/>
                  </a:ext>
                </a:extLst>
              </p:cNvPr>
              <p:cNvSpPr/>
              <p:nvPr/>
            </p:nvSpPr>
            <p:spPr>
              <a:xfrm>
                <a:off x="9363561" y="3093079"/>
                <a:ext cx="214508" cy="108102"/>
              </a:xfrm>
              <a:prstGeom prst="ellipse">
                <a:avLst/>
              </a:prstGeom>
              <a:solidFill>
                <a:srgbClr val="D9D9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9" name="자유형: 도형 548">
                <a:extLst>
                  <a:ext uri="{FF2B5EF4-FFF2-40B4-BE49-F238E27FC236}">
                    <a16:creationId xmlns:a16="http://schemas.microsoft.com/office/drawing/2014/main" id="{C026F5D6-1380-4948-BABF-68C330FAFE02}"/>
                  </a:ext>
                </a:extLst>
              </p:cNvPr>
              <p:cNvSpPr/>
              <p:nvPr/>
            </p:nvSpPr>
            <p:spPr>
              <a:xfrm>
                <a:off x="9656393" y="2630706"/>
                <a:ext cx="279400" cy="247650"/>
              </a:xfrm>
              <a:custGeom>
                <a:avLst/>
                <a:gdLst>
                  <a:gd name="connsiteX0" fmla="*/ 228600 w 279400"/>
                  <a:gd name="connsiteY0" fmla="*/ 0 h 247650"/>
                  <a:gd name="connsiteX1" fmla="*/ 0 w 279400"/>
                  <a:gd name="connsiteY1" fmla="*/ 114300 h 247650"/>
                  <a:gd name="connsiteX2" fmla="*/ 279400 w 279400"/>
                  <a:gd name="connsiteY2" fmla="*/ 247650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400" h="247650">
                    <a:moveTo>
                      <a:pt x="228600" y="0"/>
                    </a:moveTo>
                    <a:lnTo>
                      <a:pt x="0" y="114300"/>
                    </a:lnTo>
                    <a:lnTo>
                      <a:pt x="279400" y="247650"/>
                    </a:lnTo>
                  </a:path>
                </a:pathLst>
              </a:custGeom>
              <a:noFill/>
              <a:ln w="76200">
                <a:gradFill>
                  <a:gsLst>
                    <a:gs pos="71000">
                      <a:srgbClr val="FFFF00"/>
                    </a:gs>
                    <a:gs pos="27000">
                      <a:srgbClr val="FFFF00"/>
                    </a:gs>
                    <a:gs pos="15000">
                      <a:srgbClr val="FFFF00">
                        <a:alpha val="0"/>
                      </a:srgbClr>
                    </a:gs>
                    <a:gs pos="80000">
                      <a:srgbClr val="FFFF00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</p:grpSp>
        <p:sp>
          <p:nvSpPr>
            <p:cNvPr id="550" name="자유형: 도형 549">
              <a:extLst>
                <a:ext uri="{FF2B5EF4-FFF2-40B4-BE49-F238E27FC236}">
                  <a16:creationId xmlns:a16="http://schemas.microsoft.com/office/drawing/2014/main" id="{C32B8DE8-A27C-4D5A-AA16-1003C089D1A2}"/>
                </a:ext>
              </a:extLst>
            </p:cNvPr>
            <p:cNvSpPr/>
            <p:nvPr/>
          </p:nvSpPr>
          <p:spPr>
            <a:xfrm>
              <a:off x="5034066" y="7276731"/>
              <a:ext cx="828675" cy="241300"/>
            </a:xfrm>
            <a:custGeom>
              <a:avLst/>
              <a:gdLst>
                <a:gd name="connsiteX0" fmla="*/ 828675 w 828675"/>
                <a:gd name="connsiteY0" fmla="*/ 177800 h 241300"/>
                <a:gd name="connsiteX1" fmla="*/ 473075 w 828675"/>
                <a:gd name="connsiteY1" fmla="*/ 0 h 241300"/>
                <a:gd name="connsiteX2" fmla="*/ 0 w 828675"/>
                <a:gd name="connsiteY2" fmla="*/ 241300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8675" h="241300">
                  <a:moveTo>
                    <a:pt x="828675" y="177800"/>
                  </a:moveTo>
                  <a:lnTo>
                    <a:pt x="473075" y="0"/>
                  </a:lnTo>
                  <a:lnTo>
                    <a:pt x="0" y="241300"/>
                  </a:lnTo>
                </a:path>
              </a:pathLst>
            </a:custGeom>
            <a:noFill/>
            <a:ln w="730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551" name="TextBox 550">
              <a:extLst>
                <a:ext uri="{FF2B5EF4-FFF2-40B4-BE49-F238E27FC236}">
                  <a16:creationId xmlns:a16="http://schemas.microsoft.com/office/drawing/2014/main" id="{12046414-84DA-4094-BE4E-C5D7E02811B0}"/>
                </a:ext>
              </a:extLst>
            </p:cNvPr>
            <p:cNvSpPr txBox="1"/>
            <p:nvPr/>
          </p:nvSpPr>
          <p:spPr>
            <a:xfrm>
              <a:off x="5439993" y="7826713"/>
              <a:ext cx="1165285" cy="6986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ARRIVE IN  </a:t>
              </a:r>
              <a:endParaRPr lang="ko-KR" alt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ko-KR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</a:t>
              </a:r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MIN</a:t>
              </a:r>
              <a:endParaRPr lang="ko-KR" altLang="en-US" sz="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552" name="그림 551">
              <a:extLst>
                <a:ext uri="{FF2B5EF4-FFF2-40B4-BE49-F238E27FC236}">
                  <a16:creationId xmlns:a16="http://schemas.microsoft.com/office/drawing/2014/main" id="{41B4B66B-8C72-47F0-9291-5DE75917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4773" y="7319874"/>
              <a:ext cx="725740" cy="356871"/>
            </a:xfrm>
            <a:prstGeom prst="rect">
              <a:avLst/>
            </a:prstGeom>
          </p:spPr>
        </p:pic>
        <p:pic>
          <p:nvPicPr>
            <p:cNvPr id="553" name="그림 552">
              <a:extLst>
                <a:ext uri="{FF2B5EF4-FFF2-40B4-BE49-F238E27FC236}">
                  <a16:creationId xmlns:a16="http://schemas.microsoft.com/office/drawing/2014/main" id="{D7DDD38F-8739-4D22-86C8-D2F9B38FA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704640" y="7232450"/>
              <a:ext cx="346955" cy="355024"/>
            </a:xfrm>
            <a:prstGeom prst="rect">
              <a:avLst/>
            </a:prstGeom>
          </p:spPr>
        </p:pic>
        <p:sp>
          <p:nvSpPr>
            <p:cNvPr id="554" name="타원 553">
              <a:extLst>
                <a:ext uri="{FF2B5EF4-FFF2-40B4-BE49-F238E27FC236}">
                  <a16:creationId xmlns:a16="http://schemas.microsoft.com/office/drawing/2014/main" id="{C95BBB3B-4F78-4AE8-89F4-88554857C905}"/>
                </a:ext>
              </a:extLst>
            </p:cNvPr>
            <p:cNvSpPr/>
            <p:nvPr/>
          </p:nvSpPr>
          <p:spPr>
            <a:xfrm>
              <a:off x="6131385" y="7438573"/>
              <a:ext cx="166761" cy="93413"/>
            </a:xfrm>
            <a:prstGeom prst="ellips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400" dirty="0">
                <a:solidFill>
                  <a:schemeClr val="tx1"/>
                </a:solidFill>
              </a:endParaRPr>
            </a:p>
          </p:txBody>
        </p:sp>
        <p:grpSp>
          <p:nvGrpSpPr>
            <p:cNvPr id="555" name="그룹 554">
              <a:extLst>
                <a:ext uri="{FF2B5EF4-FFF2-40B4-BE49-F238E27FC236}">
                  <a16:creationId xmlns:a16="http://schemas.microsoft.com/office/drawing/2014/main" id="{BC387730-BFB1-4525-BA11-7ACD52E09E1B}"/>
                </a:ext>
              </a:extLst>
            </p:cNvPr>
            <p:cNvGrpSpPr/>
            <p:nvPr/>
          </p:nvGrpSpPr>
          <p:grpSpPr>
            <a:xfrm>
              <a:off x="6525263" y="6959045"/>
              <a:ext cx="1965893" cy="650841"/>
              <a:chOff x="2449026" y="3972179"/>
              <a:chExt cx="1965893" cy="650841"/>
            </a:xfrm>
          </p:grpSpPr>
          <p:sp>
            <p:nvSpPr>
              <p:cNvPr id="556" name="말풍선: 사각형 555">
                <a:extLst>
                  <a:ext uri="{FF2B5EF4-FFF2-40B4-BE49-F238E27FC236}">
                    <a16:creationId xmlns:a16="http://schemas.microsoft.com/office/drawing/2014/main" id="{13AA4534-DC28-464D-B29B-AEB86EAD2F07}"/>
                  </a:ext>
                </a:extLst>
              </p:cNvPr>
              <p:cNvSpPr/>
              <p:nvPr/>
            </p:nvSpPr>
            <p:spPr>
              <a:xfrm>
                <a:off x="2449026" y="3972179"/>
                <a:ext cx="1681606" cy="618904"/>
              </a:xfrm>
              <a:prstGeom prst="wedgeRectCallout">
                <a:avLst>
                  <a:gd name="adj1" fmla="val -71566"/>
                  <a:gd name="adj2" fmla="val 34798"/>
                </a:avLst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7" name="그룹 556">
                <a:extLst>
                  <a:ext uri="{FF2B5EF4-FFF2-40B4-BE49-F238E27FC236}">
                    <a16:creationId xmlns:a16="http://schemas.microsoft.com/office/drawing/2014/main" id="{A1211CAF-7346-4272-9B40-12420C9505A1}"/>
                  </a:ext>
                </a:extLst>
              </p:cNvPr>
              <p:cNvGrpSpPr/>
              <p:nvPr/>
            </p:nvGrpSpPr>
            <p:grpSpPr>
              <a:xfrm>
                <a:off x="2511578" y="4035343"/>
                <a:ext cx="488623" cy="490692"/>
                <a:chOff x="5086576" y="685859"/>
                <a:chExt cx="686915" cy="689823"/>
              </a:xfrm>
            </p:grpSpPr>
            <p:sp>
              <p:nvSpPr>
                <p:cNvPr id="559" name="직사각형 558">
                  <a:extLst>
                    <a:ext uri="{FF2B5EF4-FFF2-40B4-BE49-F238E27FC236}">
                      <a16:creationId xmlns:a16="http://schemas.microsoft.com/office/drawing/2014/main" id="{C760D9AC-3F32-4572-8827-DD3BC45AE967}"/>
                    </a:ext>
                  </a:extLst>
                </p:cNvPr>
                <p:cNvSpPr/>
                <p:nvPr/>
              </p:nvSpPr>
              <p:spPr>
                <a:xfrm>
                  <a:off x="5086578" y="688769"/>
                  <a:ext cx="686913" cy="686913"/>
                </a:xfrm>
                <a:prstGeom prst="rect">
                  <a:avLst/>
                </a:prstGeom>
                <a:solidFill>
                  <a:schemeClr val="bg1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72000" tIns="0" rIns="72000" bIns="0" rtlCol="0" anchor="ctr"/>
                <a:lstStyle/>
                <a:p>
                  <a:pPr algn="ctr"/>
                  <a:endParaRPr lang="ko-KR" altLang="en-US" sz="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60" name="직선 연결선 559">
                  <a:extLst>
                    <a:ext uri="{FF2B5EF4-FFF2-40B4-BE49-F238E27FC236}">
                      <a16:creationId xmlns:a16="http://schemas.microsoft.com/office/drawing/2014/main" id="{6FB89F3E-F335-4A67-AA2C-40A898FA2D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86577" y="685859"/>
                  <a:ext cx="686914" cy="689823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1" name="직선 연결선 560">
                  <a:extLst>
                    <a:ext uri="{FF2B5EF4-FFF2-40B4-BE49-F238E27FC236}">
                      <a16:creationId xmlns:a16="http://schemas.microsoft.com/office/drawing/2014/main" id="{A2D36E4E-DE26-4F01-A877-116A5744D4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086576" y="685860"/>
                  <a:ext cx="686915" cy="68691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58" name="TextBox 557">
                <a:extLst>
                  <a:ext uri="{FF2B5EF4-FFF2-40B4-BE49-F238E27FC236}">
                    <a16:creationId xmlns:a16="http://schemas.microsoft.com/office/drawing/2014/main" id="{CAF4BBAA-B39D-4D0D-A68E-207201014F40}"/>
                  </a:ext>
                </a:extLst>
              </p:cNvPr>
              <p:cNvSpPr txBox="1"/>
              <p:nvPr/>
            </p:nvSpPr>
            <p:spPr>
              <a:xfrm>
                <a:off x="2958516" y="4079598"/>
                <a:ext cx="1456403" cy="5434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>
                  <a:defRPr/>
                </a:pPr>
                <a:r>
                  <a:rPr lang="en-US" altLang="ko-KR" sz="400" dirty="0">
                    <a:latin typeface="+mn-ea"/>
                  </a:rPr>
                  <a:t>PIERO’S </a:t>
                </a:r>
              </a:p>
              <a:p>
                <a:pPr lvl="0">
                  <a:defRPr/>
                </a:pPr>
                <a:r>
                  <a:rPr lang="en-US" altLang="ko-KR" sz="400" dirty="0">
                    <a:latin typeface="+mn-ea"/>
                  </a:rPr>
                  <a:t>ITALIAN CUISINE</a:t>
                </a:r>
                <a:endParaRPr lang="ko-KR" altLang="en-US" sz="400" dirty="0">
                  <a:latin typeface="+mn-ea"/>
                </a:endParaRPr>
              </a:p>
            </p:txBody>
          </p:sp>
        </p:grpSp>
        <p:sp>
          <p:nvSpPr>
            <p:cNvPr id="562" name="TextBox 561">
              <a:extLst>
                <a:ext uri="{FF2B5EF4-FFF2-40B4-BE49-F238E27FC236}">
                  <a16:creationId xmlns:a16="http://schemas.microsoft.com/office/drawing/2014/main" id="{0755F8CE-E945-458C-9C10-A3D0AF00C133}"/>
                </a:ext>
              </a:extLst>
            </p:cNvPr>
            <p:cNvSpPr txBox="1"/>
            <p:nvPr/>
          </p:nvSpPr>
          <p:spPr>
            <a:xfrm>
              <a:off x="3816478" y="7479405"/>
              <a:ext cx="1537395" cy="6986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LAS VEGAS</a:t>
              </a:r>
            </a:p>
            <a:p>
              <a:r>
                <a:rPr lang="en-US" altLang="ko-KR" sz="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CONVENTION CENTER</a:t>
              </a:r>
            </a:p>
          </p:txBody>
        </p:sp>
        <p:pic>
          <p:nvPicPr>
            <p:cNvPr id="563" name="그림 562">
              <a:extLst>
                <a:ext uri="{FF2B5EF4-FFF2-40B4-BE49-F238E27FC236}">
                  <a16:creationId xmlns:a16="http://schemas.microsoft.com/office/drawing/2014/main" id="{565C49FE-BBCD-4884-AEEC-997B30C5C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0624" y="6830929"/>
              <a:ext cx="2555192" cy="1245187"/>
            </a:xfrm>
            <a:prstGeom prst="rect">
              <a:avLst/>
            </a:prstGeom>
          </p:spPr>
        </p:pic>
        <p:sp>
          <p:nvSpPr>
            <p:cNvPr id="564" name="TextBox 563">
              <a:extLst>
                <a:ext uri="{FF2B5EF4-FFF2-40B4-BE49-F238E27FC236}">
                  <a16:creationId xmlns:a16="http://schemas.microsoft.com/office/drawing/2014/main" id="{9BAFB055-1612-44EE-A5C2-9A8672AE9CF2}"/>
                </a:ext>
              </a:extLst>
            </p:cNvPr>
            <p:cNvSpPr txBox="1"/>
            <p:nvPr/>
          </p:nvSpPr>
          <p:spPr>
            <a:xfrm>
              <a:off x="8390505" y="6361100"/>
              <a:ext cx="2540012" cy="621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US" altLang="ko-KR" sz="5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BILLBOARD MUSIC AWARD </a:t>
              </a:r>
            </a:p>
            <a:p>
              <a:pPr lvl="0"/>
              <a:r>
                <a:rPr lang="en-US" altLang="ko-KR" sz="5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07:00 PM</a:t>
              </a:r>
              <a:endParaRPr lang="en-US" altLang="ko-KR" sz="8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65" name="다이아몬드 564">
              <a:extLst>
                <a:ext uri="{FF2B5EF4-FFF2-40B4-BE49-F238E27FC236}">
                  <a16:creationId xmlns:a16="http://schemas.microsoft.com/office/drawing/2014/main" id="{E5A0D1CC-7A64-4250-93B1-A6ED5BB49E22}"/>
                </a:ext>
              </a:extLst>
            </p:cNvPr>
            <p:cNvSpPr/>
            <p:nvPr/>
          </p:nvSpPr>
          <p:spPr>
            <a:xfrm>
              <a:off x="8148782" y="6831245"/>
              <a:ext cx="2567034" cy="1245187"/>
            </a:xfrm>
            <a:prstGeom prst="diamond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endParaRPr lang="ko-KR" altLang="en-US" sz="400" dirty="0">
                <a:solidFill>
                  <a:schemeClr val="tx1"/>
                </a:solidFill>
              </a:endParaRPr>
            </a:p>
          </p:txBody>
        </p:sp>
        <p:pic>
          <p:nvPicPr>
            <p:cNvPr id="566" name="그림 565">
              <a:extLst>
                <a:ext uri="{FF2B5EF4-FFF2-40B4-BE49-F238E27FC236}">
                  <a16:creationId xmlns:a16="http://schemas.microsoft.com/office/drawing/2014/main" id="{0B6EEEA8-292C-4894-942E-E6FD87761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04363" y="6824158"/>
              <a:ext cx="671818" cy="763316"/>
            </a:xfrm>
            <a:prstGeom prst="rect">
              <a:avLst/>
            </a:prstGeom>
          </p:spPr>
        </p:pic>
        <p:grpSp>
          <p:nvGrpSpPr>
            <p:cNvPr id="568" name="그룹 567">
              <a:extLst>
                <a:ext uri="{FF2B5EF4-FFF2-40B4-BE49-F238E27FC236}">
                  <a16:creationId xmlns:a16="http://schemas.microsoft.com/office/drawing/2014/main" id="{A62610F0-2BAE-455C-A5C8-44B2546F0C57}"/>
                </a:ext>
              </a:extLst>
            </p:cNvPr>
            <p:cNvGrpSpPr/>
            <p:nvPr/>
          </p:nvGrpSpPr>
          <p:grpSpPr>
            <a:xfrm>
              <a:off x="6131385" y="6160722"/>
              <a:ext cx="222153" cy="366123"/>
              <a:chOff x="5491444" y="784129"/>
              <a:chExt cx="482635" cy="795416"/>
            </a:xfrm>
          </p:grpSpPr>
          <p:sp>
            <p:nvSpPr>
              <p:cNvPr id="569" name="자유형: 도형 568">
                <a:extLst>
                  <a:ext uri="{FF2B5EF4-FFF2-40B4-BE49-F238E27FC236}">
                    <a16:creationId xmlns:a16="http://schemas.microsoft.com/office/drawing/2014/main" id="{BA32CC2F-1BF6-471C-8794-6C6B73F527C1}"/>
                  </a:ext>
                </a:extLst>
              </p:cNvPr>
              <p:cNvSpPr/>
              <p:nvPr/>
            </p:nvSpPr>
            <p:spPr>
              <a:xfrm rot="10800000">
                <a:off x="5491444" y="784129"/>
                <a:ext cx="482635" cy="795416"/>
              </a:xfrm>
              <a:custGeom>
                <a:avLst/>
                <a:gdLst>
                  <a:gd name="connsiteX0" fmla="*/ 241320 w 482635"/>
                  <a:gd name="connsiteY0" fmla="*/ 795416 h 795416"/>
                  <a:gd name="connsiteX1" fmla="*/ 5 w 482635"/>
                  <a:gd name="connsiteY1" fmla="*/ 554101 h 795416"/>
                  <a:gd name="connsiteX2" fmla="*/ 4908 w 482635"/>
                  <a:gd name="connsiteY2" fmla="*/ 505468 h 795416"/>
                  <a:gd name="connsiteX3" fmla="*/ 5451 w 482635"/>
                  <a:gd name="connsiteY3" fmla="*/ 503717 h 795416"/>
                  <a:gd name="connsiteX4" fmla="*/ 0 w 482635"/>
                  <a:gd name="connsiteY4" fmla="*/ 503717 h 795416"/>
                  <a:gd name="connsiteX5" fmla="*/ 15484 w 482635"/>
                  <a:gd name="connsiteY5" fmla="*/ 471397 h 795416"/>
                  <a:gd name="connsiteX6" fmla="*/ 18969 w 482635"/>
                  <a:gd name="connsiteY6" fmla="*/ 460170 h 795416"/>
                  <a:gd name="connsiteX7" fmla="*/ 35101 w 482635"/>
                  <a:gd name="connsiteY7" fmla="*/ 430450 h 795416"/>
                  <a:gd name="connsiteX8" fmla="*/ 241317 w 482635"/>
                  <a:gd name="connsiteY8" fmla="*/ 0 h 795416"/>
                  <a:gd name="connsiteX9" fmla="*/ 447489 w 482635"/>
                  <a:gd name="connsiteY9" fmla="*/ 430356 h 795416"/>
                  <a:gd name="connsiteX10" fmla="*/ 463672 w 482635"/>
                  <a:gd name="connsiteY10" fmla="*/ 460170 h 795416"/>
                  <a:gd name="connsiteX11" fmla="*/ 467168 w 482635"/>
                  <a:gd name="connsiteY11" fmla="*/ 471432 h 795416"/>
                  <a:gd name="connsiteX12" fmla="*/ 482634 w 482635"/>
                  <a:gd name="connsiteY12" fmla="*/ 503717 h 795416"/>
                  <a:gd name="connsiteX13" fmla="*/ 477189 w 482635"/>
                  <a:gd name="connsiteY13" fmla="*/ 503717 h 795416"/>
                  <a:gd name="connsiteX14" fmla="*/ 477733 w 482635"/>
                  <a:gd name="connsiteY14" fmla="*/ 505468 h 795416"/>
                  <a:gd name="connsiteX15" fmla="*/ 482635 w 482635"/>
                  <a:gd name="connsiteY15" fmla="*/ 554101 h 795416"/>
                  <a:gd name="connsiteX16" fmla="*/ 241320 w 482635"/>
                  <a:gd name="connsiteY16" fmla="*/ 795416 h 795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82635" h="795416">
                    <a:moveTo>
                      <a:pt x="241320" y="795416"/>
                    </a:moveTo>
                    <a:cubicBezTo>
                      <a:pt x="108045" y="795416"/>
                      <a:pt x="5" y="687376"/>
                      <a:pt x="5" y="554101"/>
                    </a:cubicBezTo>
                    <a:cubicBezTo>
                      <a:pt x="5" y="537442"/>
                      <a:pt x="1693" y="521177"/>
                      <a:pt x="4908" y="505468"/>
                    </a:cubicBezTo>
                    <a:lnTo>
                      <a:pt x="5451" y="503717"/>
                    </a:lnTo>
                    <a:lnTo>
                      <a:pt x="0" y="503717"/>
                    </a:lnTo>
                    <a:lnTo>
                      <a:pt x="15484" y="471397"/>
                    </a:lnTo>
                    <a:lnTo>
                      <a:pt x="18969" y="460170"/>
                    </a:lnTo>
                    <a:lnTo>
                      <a:pt x="35101" y="430450"/>
                    </a:lnTo>
                    <a:lnTo>
                      <a:pt x="241317" y="0"/>
                    </a:lnTo>
                    <a:lnTo>
                      <a:pt x="447489" y="430356"/>
                    </a:lnTo>
                    <a:lnTo>
                      <a:pt x="463672" y="460170"/>
                    </a:lnTo>
                    <a:lnTo>
                      <a:pt x="467168" y="471432"/>
                    </a:lnTo>
                    <a:lnTo>
                      <a:pt x="482634" y="503717"/>
                    </a:lnTo>
                    <a:lnTo>
                      <a:pt x="477189" y="503717"/>
                    </a:lnTo>
                    <a:lnTo>
                      <a:pt x="477733" y="505468"/>
                    </a:lnTo>
                    <a:cubicBezTo>
                      <a:pt x="480947" y="521177"/>
                      <a:pt x="482635" y="537442"/>
                      <a:pt x="482635" y="554101"/>
                    </a:cubicBezTo>
                    <a:cubicBezTo>
                      <a:pt x="482635" y="687376"/>
                      <a:pt x="374595" y="795416"/>
                      <a:pt x="241320" y="795416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400" dirty="0">
                    <a:solidFill>
                      <a:schemeClr val="tx1"/>
                    </a:solidFill>
                  </a:rPr>
                  <a:t> </a:t>
                </a:r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타원 569">
                <a:extLst>
                  <a:ext uri="{FF2B5EF4-FFF2-40B4-BE49-F238E27FC236}">
                    <a16:creationId xmlns:a16="http://schemas.microsoft.com/office/drawing/2014/main" id="{300E0D54-233C-4456-86E0-83E6B27CE558}"/>
                  </a:ext>
                </a:extLst>
              </p:cNvPr>
              <p:cNvSpPr/>
              <p:nvPr/>
            </p:nvSpPr>
            <p:spPr>
              <a:xfrm>
                <a:off x="5596879" y="874999"/>
                <a:ext cx="271764" cy="271764"/>
              </a:xfrm>
              <a:prstGeom prst="ellipse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endParaRPr lang="ko-KR" altLang="en-US" sz="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87" name="화살표: 아래쪽 586">
            <a:extLst>
              <a:ext uri="{FF2B5EF4-FFF2-40B4-BE49-F238E27FC236}">
                <a16:creationId xmlns:a16="http://schemas.microsoft.com/office/drawing/2014/main" id="{F0C01816-7A23-41DE-8949-C65D5F4AC928}"/>
              </a:ext>
            </a:extLst>
          </p:cNvPr>
          <p:cNvSpPr/>
          <p:nvPr/>
        </p:nvSpPr>
        <p:spPr>
          <a:xfrm rot="10800000">
            <a:off x="6469506" y="4135270"/>
            <a:ext cx="209291" cy="422531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88" name="TextBox 587">
            <a:extLst>
              <a:ext uri="{FF2B5EF4-FFF2-40B4-BE49-F238E27FC236}">
                <a16:creationId xmlns:a16="http://schemas.microsoft.com/office/drawing/2014/main" id="{8005960A-4EC3-471C-B08A-48983D65D0BD}"/>
              </a:ext>
            </a:extLst>
          </p:cNvPr>
          <p:cNvSpPr txBox="1"/>
          <p:nvPr/>
        </p:nvSpPr>
        <p:spPr>
          <a:xfrm>
            <a:off x="223114" y="2431120"/>
            <a:ext cx="28651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NAVI</a:t>
            </a:r>
            <a:r>
              <a:rPr lang="ko-KR" altLang="en-US" sz="900" dirty="0"/>
              <a:t>의 사용자가 체험하고 있는 상태</a:t>
            </a:r>
            <a:endParaRPr lang="en-US" altLang="ko-KR" sz="900" dirty="0"/>
          </a:p>
        </p:txBody>
      </p:sp>
      <p:sp>
        <p:nvSpPr>
          <p:cNvPr id="589" name="TextBox 588">
            <a:extLst>
              <a:ext uri="{FF2B5EF4-FFF2-40B4-BE49-F238E27FC236}">
                <a16:creationId xmlns:a16="http://schemas.microsoft.com/office/drawing/2014/main" id="{D0C3ED69-A4EB-47D3-9EAE-DBC90C9CC6E5}"/>
              </a:ext>
            </a:extLst>
          </p:cNvPr>
          <p:cNvSpPr txBox="1"/>
          <p:nvPr/>
        </p:nvSpPr>
        <p:spPr>
          <a:xfrm>
            <a:off x="3242589" y="2431120"/>
            <a:ext cx="286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매트릭스 그리드에 맞춰 본 컨텐츠가 위로 밀려 나가고 후 컨텐츠가 아래에서 올라옴</a:t>
            </a:r>
            <a:endParaRPr lang="en-US" altLang="ko-KR" sz="900" dirty="0"/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70357959-C306-4983-9186-4AAE718B6C04}"/>
              </a:ext>
            </a:extLst>
          </p:cNvPr>
          <p:cNvSpPr txBox="1"/>
          <p:nvPr/>
        </p:nvSpPr>
        <p:spPr>
          <a:xfrm>
            <a:off x="6284533" y="2431120"/>
            <a:ext cx="2865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현재 듣고 있는 음악이 정면으로 돌려지는 모션</a:t>
            </a:r>
            <a:endParaRPr lang="en-US" altLang="ko-KR" sz="900" dirty="0"/>
          </a:p>
        </p:txBody>
      </p:sp>
      <p:sp>
        <p:nvSpPr>
          <p:cNvPr id="591" name="TextBox 590">
            <a:extLst>
              <a:ext uri="{FF2B5EF4-FFF2-40B4-BE49-F238E27FC236}">
                <a16:creationId xmlns:a16="http://schemas.microsoft.com/office/drawing/2014/main" id="{ABDA90AF-037E-4822-B4CC-73A6FB68A6CC}"/>
              </a:ext>
            </a:extLst>
          </p:cNvPr>
          <p:cNvSpPr txBox="1"/>
          <p:nvPr/>
        </p:nvSpPr>
        <p:spPr>
          <a:xfrm>
            <a:off x="205294" y="5027121"/>
            <a:ext cx="2865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현재 듣고 있는 음악이 다른 음악들과 동일한 각도로 </a:t>
            </a:r>
            <a:r>
              <a:rPr lang="ko-KR" altLang="en-US" sz="900" dirty="0" err="1"/>
              <a:t>돌려짐</a:t>
            </a:r>
            <a:endParaRPr lang="en-US" altLang="ko-KR" sz="900" dirty="0"/>
          </a:p>
        </p:txBody>
      </p:sp>
      <p:sp>
        <p:nvSpPr>
          <p:cNvPr id="592" name="TextBox 591">
            <a:extLst>
              <a:ext uri="{FF2B5EF4-FFF2-40B4-BE49-F238E27FC236}">
                <a16:creationId xmlns:a16="http://schemas.microsoft.com/office/drawing/2014/main" id="{18EE484F-3A46-4011-9D90-8AD0FC29449E}"/>
              </a:ext>
            </a:extLst>
          </p:cNvPr>
          <p:cNvSpPr txBox="1"/>
          <p:nvPr/>
        </p:nvSpPr>
        <p:spPr>
          <a:xfrm>
            <a:off x="3238444" y="5027121"/>
            <a:ext cx="2865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매트릭스 그리드에 맞춰 본 컨텐츠가 사선방향으로 밀려 나가고 후 컨텐츠가 밀려 들어옴</a:t>
            </a:r>
            <a:endParaRPr lang="en-US" altLang="ko-KR" sz="900" dirty="0"/>
          </a:p>
        </p:txBody>
      </p:sp>
      <p:sp>
        <p:nvSpPr>
          <p:cNvPr id="593" name="TextBox 592">
            <a:extLst>
              <a:ext uri="{FF2B5EF4-FFF2-40B4-BE49-F238E27FC236}">
                <a16:creationId xmlns:a16="http://schemas.microsoft.com/office/drawing/2014/main" id="{761A719E-0BCE-465E-82E1-BAADCF2F4685}"/>
              </a:ext>
            </a:extLst>
          </p:cNvPr>
          <p:cNvSpPr txBox="1"/>
          <p:nvPr/>
        </p:nvSpPr>
        <p:spPr>
          <a:xfrm>
            <a:off x="6291474" y="5027121"/>
            <a:ext cx="2865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NAVI</a:t>
            </a:r>
            <a:r>
              <a:rPr lang="ko-KR" altLang="en-US" sz="900" dirty="0"/>
              <a:t>의 </a:t>
            </a:r>
            <a:r>
              <a:rPr lang="en-US" altLang="ko-KR" sz="900" dirty="0"/>
              <a:t>map</a:t>
            </a:r>
            <a:r>
              <a:rPr lang="ko-KR" altLang="en-US" sz="900" dirty="0"/>
              <a:t> 정보가 확대된 버전으로 노출</a:t>
            </a:r>
            <a:endParaRPr lang="en-US" altLang="ko-KR" sz="900" dirty="0"/>
          </a:p>
        </p:txBody>
      </p:sp>
      <p:grpSp>
        <p:nvGrpSpPr>
          <p:cNvPr id="418" name="그룹 417">
            <a:extLst>
              <a:ext uri="{FF2B5EF4-FFF2-40B4-BE49-F238E27FC236}">
                <a16:creationId xmlns:a16="http://schemas.microsoft.com/office/drawing/2014/main" id="{02C5CF90-FED7-4A6A-A6C2-A7CFEA4C6DC4}"/>
              </a:ext>
            </a:extLst>
          </p:cNvPr>
          <p:cNvGrpSpPr/>
          <p:nvPr/>
        </p:nvGrpSpPr>
        <p:grpSpPr>
          <a:xfrm>
            <a:off x="3242125" y="3575698"/>
            <a:ext cx="2865146" cy="1417651"/>
            <a:chOff x="249423" y="1797449"/>
            <a:chExt cx="7399150" cy="3661038"/>
          </a:xfrm>
        </p:grpSpPr>
        <p:sp>
          <p:nvSpPr>
            <p:cNvPr id="419" name="직사각형 418">
              <a:extLst>
                <a:ext uri="{FF2B5EF4-FFF2-40B4-BE49-F238E27FC236}">
                  <a16:creationId xmlns:a16="http://schemas.microsoft.com/office/drawing/2014/main" id="{1981907A-0F17-4611-8AB6-578E5D48168D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420" name="그룹 419">
              <a:extLst>
                <a:ext uri="{FF2B5EF4-FFF2-40B4-BE49-F238E27FC236}">
                  <a16:creationId xmlns:a16="http://schemas.microsoft.com/office/drawing/2014/main" id="{E25127DF-7E74-4F2C-A2E3-D4623E133913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424" name="그림 423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A16D9D35-D5E7-4E82-9152-3C24EBDCAB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25" name="그림 42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68F64628-461F-48E8-B14D-DCBBDC49D8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421" name="그룹 420">
              <a:extLst>
                <a:ext uri="{FF2B5EF4-FFF2-40B4-BE49-F238E27FC236}">
                  <a16:creationId xmlns:a16="http://schemas.microsoft.com/office/drawing/2014/main" id="{328B5E90-E025-4D1A-ADEB-5726A1D897AB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422" name="그림 421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FBB28689-0950-420A-A253-D1E2914C1E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423" name="그림 422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3E78169C-9537-4601-80C1-A9C1B002DE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A725FA3-B30B-451F-9CE1-00475145B4D7}"/>
              </a:ext>
            </a:extLst>
          </p:cNvPr>
          <p:cNvGrpSpPr/>
          <p:nvPr/>
        </p:nvGrpSpPr>
        <p:grpSpPr>
          <a:xfrm>
            <a:off x="3246270" y="973320"/>
            <a:ext cx="2865146" cy="1417651"/>
            <a:chOff x="249423" y="1797449"/>
            <a:chExt cx="7399150" cy="3661038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CA48B94-9F23-4451-A86B-1DC04556D4E2}"/>
                </a:ext>
              </a:extLst>
            </p:cNvPr>
            <p:cNvSpPr/>
            <p:nvPr/>
          </p:nvSpPr>
          <p:spPr>
            <a:xfrm>
              <a:off x="249423" y="1797449"/>
              <a:ext cx="7399150" cy="366103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4793FDA-500E-48D6-8538-01D15C98DA95}"/>
                </a:ext>
              </a:extLst>
            </p:cNvPr>
            <p:cNvGrpSpPr/>
            <p:nvPr/>
          </p:nvGrpSpPr>
          <p:grpSpPr>
            <a:xfrm>
              <a:off x="272881" y="2285193"/>
              <a:ext cx="740017" cy="3173294"/>
              <a:chOff x="260181" y="2285193"/>
              <a:chExt cx="740017" cy="3173294"/>
            </a:xfrm>
          </p:grpSpPr>
          <p:pic>
            <p:nvPicPr>
              <p:cNvPr id="35" name="그림 3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503CA287-A7A0-4689-8D3F-FA38FC5E2D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>
                <a:off x="260181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36" name="그림 35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F4362C23-3162-4669-B612-1A4BB9C372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>
                <a:off x="260181" y="2285193"/>
                <a:ext cx="641166" cy="704182"/>
              </a:xfrm>
              <a:prstGeom prst="rect">
                <a:avLst/>
              </a:prstGeom>
            </p:spPr>
          </p:pic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48977C8-37A5-48CF-8D97-3530B132F8F4}"/>
                </a:ext>
              </a:extLst>
            </p:cNvPr>
            <p:cNvGrpSpPr/>
            <p:nvPr/>
          </p:nvGrpSpPr>
          <p:grpSpPr>
            <a:xfrm>
              <a:off x="6908556" y="2285193"/>
              <a:ext cx="740017" cy="3173294"/>
              <a:chOff x="6908556" y="2285193"/>
              <a:chExt cx="740017" cy="3173294"/>
            </a:xfrm>
          </p:grpSpPr>
          <p:pic>
            <p:nvPicPr>
              <p:cNvPr id="50" name="그림 49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DA678517-C0BC-443F-9969-228253352D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30"/>
              <a:stretch/>
            </p:blipFill>
            <p:spPr>
              <a:xfrm flipH="1">
                <a:off x="6908556" y="3308420"/>
                <a:ext cx="740017" cy="2150067"/>
              </a:xfrm>
              <a:prstGeom prst="rect">
                <a:avLst/>
              </a:prstGeom>
            </p:spPr>
          </p:pic>
          <p:pic>
            <p:nvPicPr>
              <p:cNvPr id="51" name="그림 50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CD418234-E660-46DC-BE96-071EFC8716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15" r="-1" b="67248"/>
              <a:stretch/>
            </p:blipFill>
            <p:spPr>
              <a:xfrm flipH="1">
                <a:off x="7007407" y="2285193"/>
                <a:ext cx="641166" cy="704182"/>
              </a:xfrm>
              <a:prstGeom prst="rect">
                <a:avLst/>
              </a:prstGeom>
            </p:spPr>
          </p:pic>
        </p:grp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81E5ADAF-FC17-4183-9224-A69E717D8C9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29918" r="33699" b="-2153"/>
          <a:stretch/>
        </p:blipFill>
        <p:spPr>
          <a:xfrm>
            <a:off x="4850555" y="980868"/>
            <a:ext cx="1253036" cy="929187"/>
          </a:xfrm>
          <a:prstGeom prst="rect">
            <a:avLst/>
          </a:prstGeom>
        </p:spPr>
      </p:pic>
      <p:pic>
        <p:nvPicPr>
          <p:cNvPr id="539" name="그림 538">
            <a:extLst>
              <a:ext uri="{FF2B5EF4-FFF2-40B4-BE49-F238E27FC236}">
                <a16:creationId xmlns:a16="http://schemas.microsoft.com/office/drawing/2014/main" id="{5AFB5A94-2B58-4967-B3DE-1A836CD2B62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35761" r="28197" b="-485"/>
          <a:stretch/>
        </p:blipFill>
        <p:spPr>
          <a:xfrm>
            <a:off x="4746570" y="3584828"/>
            <a:ext cx="1357021" cy="83256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32367D6-3F8F-4EE7-B48B-C4E8E317914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657" t="-2297" b="39152"/>
          <a:stretch/>
        </p:blipFill>
        <p:spPr>
          <a:xfrm>
            <a:off x="3260480" y="4317161"/>
            <a:ext cx="2291111" cy="669838"/>
          </a:xfrm>
          <a:prstGeom prst="rect">
            <a:avLst/>
          </a:prstGeom>
        </p:spPr>
      </p:pic>
      <p:cxnSp>
        <p:nvCxnSpPr>
          <p:cNvPr id="607" name="직선 화살표 연결선 606">
            <a:extLst>
              <a:ext uri="{FF2B5EF4-FFF2-40B4-BE49-F238E27FC236}">
                <a16:creationId xmlns:a16="http://schemas.microsoft.com/office/drawing/2014/main" id="{8DAD91A1-1066-4A13-A9A6-879672B5CFA0}"/>
              </a:ext>
            </a:extLst>
          </p:cNvPr>
          <p:cNvCxnSpPr>
            <a:cxnSpLocks/>
          </p:cNvCxnSpPr>
          <p:nvPr/>
        </p:nvCxnSpPr>
        <p:spPr>
          <a:xfrm flipH="1">
            <a:off x="3898583" y="4114291"/>
            <a:ext cx="907330" cy="427772"/>
          </a:xfrm>
          <a:prstGeom prst="straightConnector1">
            <a:avLst/>
          </a:prstGeom>
          <a:ln w="6985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lin ang="5400000" scaled="1"/>
            </a:gra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3" name="TextBox 612">
            <a:extLst>
              <a:ext uri="{FF2B5EF4-FFF2-40B4-BE49-F238E27FC236}">
                <a16:creationId xmlns:a16="http://schemas.microsoft.com/office/drawing/2014/main" id="{9DE711C5-DF36-40CF-BFE2-E5EB54D226F3}"/>
              </a:ext>
            </a:extLst>
          </p:cNvPr>
          <p:cNvSpPr txBox="1"/>
          <p:nvPr/>
        </p:nvSpPr>
        <p:spPr>
          <a:xfrm>
            <a:off x="10208906" y="2218113"/>
            <a:ext cx="1223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메뉴 레이어 순서</a:t>
            </a:r>
            <a:endParaRPr lang="en-US" altLang="ko-KR" sz="1050" b="1" dirty="0"/>
          </a:p>
        </p:txBody>
      </p:sp>
      <p:sp>
        <p:nvSpPr>
          <p:cNvPr id="614" name="TextBox 613">
            <a:extLst>
              <a:ext uri="{FF2B5EF4-FFF2-40B4-BE49-F238E27FC236}">
                <a16:creationId xmlns:a16="http://schemas.microsoft.com/office/drawing/2014/main" id="{3DC82305-E35E-49D6-8066-2B9826CCB14F}"/>
              </a:ext>
            </a:extLst>
          </p:cNvPr>
          <p:cNvSpPr txBox="1"/>
          <p:nvPr/>
        </p:nvSpPr>
        <p:spPr>
          <a:xfrm>
            <a:off x="9643655" y="3541961"/>
            <a:ext cx="23539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컨테이너 방식의 슬라이딩으로 화면 전환</a:t>
            </a:r>
            <a:endParaRPr lang="en-US" altLang="ko-KR" sz="9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0FB6B8B-25F5-489A-970E-7FE9F5B80368}"/>
              </a:ext>
            </a:extLst>
          </p:cNvPr>
          <p:cNvGrpSpPr/>
          <p:nvPr/>
        </p:nvGrpSpPr>
        <p:grpSpPr>
          <a:xfrm>
            <a:off x="9655087" y="2522866"/>
            <a:ext cx="2331050" cy="942151"/>
            <a:chOff x="9727755" y="2522866"/>
            <a:chExt cx="2331050" cy="94215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8B3D09D-5465-4FCA-AE56-4FD7E3F9EB81}"/>
                </a:ext>
              </a:extLst>
            </p:cNvPr>
            <p:cNvGrpSpPr/>
            <p:nvPr/>
          </p:nvGrpSpPr>
          <p:grpSpPr>
            <a:xfrm>
              <a:off x="9727755" y="2603739"/>
              <a:ext cx="2331050" cy="861278"/>
              <a:chOff x="8489829" y="1302003"/>
              <a:chExt cx="4517341" cy="1669070"/>
            </a:xfrm>
          </p:grpSpPr>
          <p:sp>
            <p:nvSpPr>
              <p:cNvPr id="611" name="다이아몬드 610">
                <a:extLst>
                  <a:ext uri="{FF2B5EF4-FFF2-40B4-BE49-F238E27FC236}">
                    <a16:creationId xmlns:a16="http://schemas.microsoft.com/office/drawing/2014/main" id="{C3C1E8F9-1FD8-4742-B444-DB7F59FD7D90}"/>
                  </a:ext>
                </a:extLst>
              </p:cNvPr>
              <p:cNvSpPr/>
              <p:nvPr/>
            </p:nvSpPr>
            <p:spPr>
              <a:xfrm>
                <a:off x="10971463" y="1302003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MUSIC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64A34875-9C17-4F76-9DCA-C7B8D5D989A5}"/>
                  </a:ext>
                </a:extLst>
              </p:cNvPr>
              <p:cNvSpPr/>
              <p:nvPr/>
            </p:nvSpPr>
            <p:spPr>
              <a:xfrm>
                <a:off x="9718665" y="1763894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NAVI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2" name="다이아몬드 611">
                <a:extLst>
                  <a:ext uri="{FF2B5EF4-FFF2-40B4-BE49-F238E27FC236}">
                    <a16:creationId xmlns:a16="http://schemas.microsoft.com/office/drawing/2014/main" id="{32AF049C-DEDA-4E61-9898-D75D3F3DDEE7}"/>
                  </a:ext>
                </a:extLst>
              </p:cNvPr>
              <p:cNvSpPr/>
              <p:nvPr/>
            </p:nvSpPr>
            <p:spPr>
              <a:xfrm>
                <a:off x="8489829" y="2254115"/>
                <a:ext cx="2035707" cy="716958"/>
              </a:xfrm>
              <a:prstGeom prst="diamond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72000" tIns="0" rIns="72000" bIns="0" rtlCol="0" anchor="ctr"/>
              <a:lstStyle/>
              <a:p>
                <a:pPr algn="ctr"/>
                <a:r>
                  <a:rPr lang="en-US" altLang="ko-KR" sz="1000" dirty="0">
                    <a:solidFill>
                      <a:schemeClr val="tx1"/>
                    </a:solidFill>
                  </a:rPr>
                  <a:t>INTRO</a:t>
                </a:r>
                <a:endParaRPr lang="ko-KR" altLang="en-US" sz="10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2033EBB8-C43A-4B09-9555-6547E71779D4}"/>
                </a:ext>
              </a:extLst>
            </p:cNvPr>
            <p:cNvCxnSpPr/>
            <p:nvPr/>
          </p:nvCxnSpPr>
          <p:spPr>
            <a:xfrm flipV="1">
              <a:off x="9959340" y="2522866"/>
              <a:ext cx="1287780" cy="501697"/>
            </a:xfrm>
            <a:prstGeom prst="straightConnector1">
              <a:avLst/>
            </a:prstGeom>
            <a:ln w="69850">
              <a:gradFill>
                <a:gsLst>
                  <a:gs pos="100000">
                    <a:srgbClr val="7F7F7F"/>
                  </a:gs>
                  <a:gs pos="0">
                    <a:schemeClr val="tx1">
                      <a:lumMod val="50000"/>
                      <a:lumOff val="50000"/>
                    </a:schemeClr>
                  </a:gs>
                  <a:gs pos="50000">
                    <a:schemeClr val="tx1">
                      <a:lumMod val="50000"/>
                      <a:lumOff val="50000"/>
                      <a:alpha val="26000"/>
                    </a:schemeClr>
                  </a:gs>
                </a:gsLst>
                <a:lin ang="5400000" scaled="1"/>
              </a:gra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오른쪽 화살표 11">
            <a:extLst>
              <a:ext uri="{FF2B5EF4-FFF2-40B4-BE49-F238E27FC236}">
                <a16:creationId xmlns:a16="http://schemas.microsoft.com/office/drawing/2014/main" id="{1D13B0C8-6E11-449D-A045-01A3285D0A9D}"/>
              </a:ext>
            </a:extLst>
          </p:cNvPr>
          <p:cNvSpPr/>
          <p:nvPr/>
        </p:nvSpPr>
        <p:spPr>
          <a:xfrm>
            <a:off x="3100926" y="1678341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오른쪽 화살표 11">
            <a:extLst>
              <a:ext uri="{FF2B5EF4-FFF2-40B4-BE49-F238E27FC236}">
                <a16:creationId xmlns:a16="http://schemas.microsoft.com/office/drawing/2014/main" id="{CEDE11D9-EFC7-4640-9249-1627FA24AB9F}"/>
              </a:ext>
            </a:extLst>
          </p:cNvPr>
          <p:cNvSpPr/>
          <p:nvPr/>
        </p:nvSpPr>
        <p:spPr>
          <a:xfrm>
            <a:off x="6123646" y="1678341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오른쪽 화살표 11">
            <a:extLst>
              <a:ext uri="{FF2B5EF4-FFF2-40B4-BE49-F238E27FC236}">
                <a16:creationId xmlns:a16="http://schemas.microsoft.com/office/drawing/2014/main" id="{3C2C1799-9A48-4DBA-98A5-EAD4FBA9CA1A}"/>
              </a:ext>
            </a:extLst>
          </p:cNvPr>
          <p:cNvSpPr/>
          <p:nvPr/>
        </p:nvSpPr>
        <p:spPr>
          <a:xfrm>
            <a:off x="3100926" y="4308045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오른쪽 화살표 11">
            <a:extLst>
              <a:ext uri="{FF2B5EF4-FFF2-40B4-BE49-F238E27FC236}">
                <a16:creationId xmlns:a16="http://schemas.microsoft.com/office/drawing/2014/main" id="{CC57D512-7BD2-4FE0-A8EF-49B01E3FD779}"/>
              </a:ext>
            </a:extLst>
          </p:cNvPr>
          <p:cNvSpPr/>
          <p:nvPr/>
        </p:nvSpPr>
        <p:spPr>
          <a:xfrm>
            <a:off x="6123646" y="4308045"/>
            <a:ext cx="159281" cy="142207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6000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690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9C15E0E4-1F6C-4D48-BF9B-CF110FE6E2C3}"/>
              </a:ext>
            </a:extLst>
          </p:cNvPr>
          <p:cNvCxnSpPr>
            <a:cxnSpLocks/>
          </p:cNvCxnSpPr>
          <p:nvPr/>
        </p:nvCxnSpPr>
        <p:spPr>
          <a:xfrm>
            <a:off x="4350134" y="1779591"/>
            <a:ext cx="3908495" cy="1800599"/>
          </a:xfrm>
          <a:prstGeom prst="bentConnector2">
            <a:avLst/>
          </a:prstGeom>
          <a:noFill/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사운드 볼륨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pic>
        <p:nvPicPr>
          <p:cNvPr id="7" name="그림 6" descr="하늘이(가) 표시된 사진&#10;&#10;자동 생성된 설명">
            <a:extLst>
              <a:ext uri="{FF2B5EF4-FFF2-40B4-BE49-F238E27FC236}">
                <a16:creationId xmlns:a16="http://schemas.microsoft.com/office/drawing/2014/main" id="{5C3047A4-CF93-47BA-BC02-82CFF835B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123" y="3573469"/>
            <a:ext cx="7882877" cy="3284532"/>
          </a:xfrm>
          <a:prstGeom prst="rect">
            <a:avLst/>
          </a:prstGeom>
        </p:spPr>
      </p:pic>
      <p:pic>
        <p:nvPicPr>
          <p:cNvPr id="8" name="그림 7" descr="하늘이(가) 표시된 사진&#10;&#10;자동 생성된 설명">
            <a:extLst>
              <a:ext uri="{FF2B5EF4-FFF2-40B4-BE49-F238E27FC236}">
                <a16:creationId xmlns:a16="http://schemas.microsoft.com/office/drawing/2014/main" id="{7D0D3DCC-0D20-4566-BF2C-D8546DB3E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87" y="584200"/>
            <a:ext cx="5107566" cy="212815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FB99907-15C4-498B-BF72-5D58E6E505C7}"/>
              </a:ext>
            </a:extLst>
          </p:cNvPr>
          <p:cNvSpPr/>
          <p:nvPr/>
        </p:nvSpPr>
        <p:spPr>
          <a:xfrm>
            <a:off x="7613583" y="5120640"/>
            <a:ext cx="1203160" cy="11742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741113-4BB4-40BC-9D09-46684A4C4F6E}"/>
              </a:ext>
            </a:extLst>
          </p:cNvPr>
          <p:cNvSpPr txBox="1"/>
          <p:nvPr/>
        </p:nvSpPr>
        <p:spPr>
          <a:xfrm>
            <a:off x="8816743" y="5675924"/>
            <a:ext cx="337525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rgbClr val="FF0000"/>
                </a:solidFill>
              </a:rPr>
              <a:t>본 컨텐츠가 밀리면서 볼륨 </a:t>
            </a:r>
            <a:r>
              <a:rPr lang="en-US" altLang="ko-KR" sz="1100" dirty="0">
                <a:solidFill>
                  <a:srgbClr val="FF0000"/>
                </a:solidFill>
              </a:rPr>
              <a:t>UI</a:t>
            </a:r>
            <a:r>
              <a:rPr lang="ko-KR" altLang="en-US" sz="1100" dirty="0">
                <a:solidFill>
                  <a:srgbClr val="FF0000"/>
                </a:solidFill>
              </a:rPr>
              <a:t>가 올라오는 모션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rgbClr val="FF0000"/>
                </a:solidFill>
              </a:rPr>
              <a:t>본 컨텐츠가 원 사이즈로 돌아오면서 볼륨 </a:t>
            </a:r>
            <a:r>
              <a:rPr lang="en-US" altLang="ko-KR" sz="1100" dirty="0">
                <a:solidFill>
                  <a:srgbClr val="FF0000"/>
                </a:solidFill>
              </a:rPr>
              <a:t>UI</a:t>
            </a:r>
            <a:r>
              <a:rPr lang="ko-KR" altLang="en-US" sz="1100" dirty="0">
                <a:solidFill>
                  <a:srgbClr val="FF0000"/>
                </a:solidFill>
              </a:rPr>
              <a:t>가 내려가서 사라지는 모션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69EF647-0F68-4585-95E4-7A1C52B2E59A}"/>
              </a:ext>
            </a:extLst>
          </p:cNvPr>
          <p:cNvSpPr/>
          <p:nvPr/>
        </p:nvSpPr>
        <p:spPr>
          <a:xfrm>
            <a:off x="6333782" y="3569576"/>
            <a:ext cx="3908495" cy="152443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464324-BE7F-4D00-B7E0-E857CD82FD83}"/>
              </a:ext>
            </a:extLst>
          </p:cNvPr>
          <p:cNvSpPr txBox="1"/>
          <p:nvPr/>
        </p:nvSpPr>
        <p:spPr>
          <a:xfrm>
            <a:off x="4021553" y="3112061"/>
            <a:ext cx="41488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FF0000"/>
                </a:solidFill>
              </a:defRPr>
            </a:lvl1pPr>
          </a:lstStyle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chemeClr val="accent4"/>
                </a:solidFill>
              </a:rPr>
              <a:t>본 컨텐츠가 축소되면서 뒤로 밀리는 모션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solidFill>
                  <a:schemeClr val="accent4"/>
                </a:solidFill>
              </a:rPr>
              <a:t>본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컨텐츠가 원래 사이즈로 돌아오면서 앞으로 나오는 모션</a:t>
            </a:r>
          </a:p>
        </p:txBody>
      </p:sp>
    </p:spTree>
    <p:extLst>
      <p:ext uri="{BB962C8B-B14F-4D97-AF65-F5344CB8AC3E}">
        <p14:creationId xmlns:p14="http://schemas.microsoft.com/office/powerpoint/2010/main" val="70127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58E9495-1A4B-4703-9C4C-948ECA371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48" y="3691280"/>
            <a:ext cx="3076740" cy="152191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주행 모드 변경</a:t>
            </a:r>
            <a:r>
              <a:rPr lang="en-US" altLang="ko-KR" dirty="0"/>
              <a:t>_</a:t>
            </a:r>
            <a:r>
              <a:rPr lang="ko-KR" altLang="en-US" dirty="0" err="1"/>
              <a:t>칵핏</a:t>
            </a:r>
            <a:r>
              <a:rPr lang="ko-KR" altLang="en-US" dirty="0"/>
              <a:t> 연동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0D6988B-9DEE-4AAA-AB33-F57B8633A898}"/>
              </a:ext>
            </a:extLst>
          </p:cNvPr>
          <p:cNvGrpSpPr/>
          <p:nvPr/>
        </p:nvGrpSpPr>
        <p:grpSpPr>
          <a:xfrm>
            <a:off x="3941497" y="1024771"/>
            <a:ext cx="3076745" cy="1767356"/>
            <a:chOff x="3541483" y="758439"/>
            <a:chExt cx="3076745" cy="17673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8BBCE71-3DAD-4138-8BE3-2BDEA4E42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1483" y="758439"/>
              <a:ext cx="3076745" cy="1521913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E52B5A-58EA-417E-B32F-34DEF8C284CC}"/>
                </a:ext>
              </a:extLst>
            </p:cNvPr>
            <p:cNvSpPr/>
            <p:nvPr/>
          </p:nvSpPr>
          <p:spPr>
            <a:xfrm>
              <a:off x="3541483" y="2280353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4" name="직사각형 433">
            <a:extLst>
              <a:ext uri="{FF2B5EF4-FFF2-40B4-BE49-F238E27FC236}">
                <a16:creationId xmlns:a16="http://schemas.microsoft.com/office/drawing/2014/main" id="{AE2302CD-7249-4DB2-97DF-5368BD9EB088}"/>
              </a:ext>
            </a:extLst>
          </p:cNvPr>
          <p:cNvSpPr/>
          <p:nvPr/>
        </p:nvSpPr>
        <p:spPr>
          <a:xfrm>
            <a:off x="7620300" y="2546685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8E7D16-ADF5-44D3-9468-2DC81B0761E7}"/>
              </a:ext>
            </a:extLst>
          </p:cNvPr>
          <p:cNvGrpSpPr/>
          <p:nvPr/>
        </p:nvGrpSpPr>
        <p:grpSpPr>
          <a:xfrm>
            <a:off x="4478799" y="3704360"/>
            <a:ext cx="3071325" cy="1521759"/>
            <a:chOff x="3518947" y="3816769"/>
            <a:chExt cx="3071325" cy="1521759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8196D54-9B6F-4D0E-B371-4F96D58CB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8947" y="3816769"/>
              <a:ext cx="3071325" cy="1521759"/>
            </a:xfrm>
            <a:prstGeom prst="rect">
              <a:avLst/>
            </a:prstGeom>
          </p:spPr>
        </p:pic>
        <p:sp>
          <p:nvSpPr>
            <p:cNvPr id="437" name="직사각형 436">
              <a:extLst>
                <a:ext uri="{FF2B5EF4-FFF2-40B4-BE49-F238E27FC236}">
                  <a16:creationId xmlns:a16="http://schemas.microsoft.com/office/drawing/2014/main" id="{591F287E-3DCB-420E-A178-F9F1AAC65755}"/>
                </a:ext>
              </a:extLst>
            </p:cNvPr>
            <p:cNvSpPr/>
            <p:nvPr/>
          </p:nvSpPr>
          <p:spPr>
            <a:xfrm>
              <a:off x="3518948" y="4212047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6" name="직사각형 435">
            <a:extLst>
              <a:ext uri="{FF2B5EF4-FFF2-40B4-BE49-F238E27FC236}">
                <a16:creationId xmlns:a16="http://schemas.microsoft.com/office/drawing/2014/main" id="{8BBF638A-9103-41DA-87F5-A9A22D508EE6}"/>
              </a:ext>
            </a:extLst>
          </p:cNvPr>
          <p:cNvSpPr/>
          <p:nvPr/>
        </p:nvSpPr>
        <p:spPr>
          <a:xfrm>
            <a:off x="818569" y="4517123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439" name="그림 438">
            <a:extLst>
              <a:ext uri="{FF2B5EF4-FFF2-40B4-BE49-F238E27FC236}">
                <a16:creationId xmlns:a16="http://schemas.microsoft.com/office/drawing/2014/main" id="{7192AC4F-BEDE-45C8-98CC-CD311FC060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591" y="4247157"/>
            <a:ext cx="524427" cy="47576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B60AC163-90C2-4434-ACC8-67797CFDB3BB}"/>
              </a:ext>
            </a:extLst>
          </p:cNvPr>
          <p:cNvGrpSpPr/>
          <p:nvPr/>
        </p:nvGrpSpPr>
        <p:grpSpPr>
          <a:xfrm>
            <a:off x="281267" y="1024771"/>
            <a:ext cx="3071324" cy="1767356"/>
            <a:chOff x="281267" y="758439"/>
            <a:chExt cx="3071324" cy="1767356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F6DC1C0-16B3-4066-A8D9-DB5A144A0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1267" y="758439"/>
              <a:ext cx="3071324" cy="1521910"/>
            </a:xfrm>
            <a:prstGeom prst="rect">
              <a:avLst/>
            </a:prstGeom>
          </p:spPr>
        </p:pic>
        <p:sp>
          <p:nvSpPr>
            <p:cNvPr id="475" name="직사각형 474">
              <a:extLst>
                <a:ext uri="{FF2B5EF4-FFF2-40B4-BE49-F238E27FC236}">
                  <a16:creationId xmlns:a16="http://schemas.microsoft.com/office/drawing/2014/main" id="{5C49D888-AAFE-49CB-A81B-BA68392279A7}"/>
                </a:ext>
              </a:extLst>
            </p:cNvPr>
            <p:cNvSpPr/>
            <p:nvPr/>
          </p:nvSpPr>
          <p:spPr>
            <a:xfrm>
              <a:off x="281267" y="2280353"/>
              <a:ext cx="3071324" cy="24544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0" rIns="72000" bIns="0" rtlCol="0" anchor="ctr"/>
            <a:lstStyle/>
            <a:p>
              <a:pPr algn="ctr"/>
              <a:r>
                <a:rPr lang="ko-KR" altLang="en-US" sz="800" dirty="0" err="1">
                  <a:solidFill>
                    <a:schemeClr val="bg1"/>
                  </a:solidFill>
                </a:rPr>
                <a:t>칵핏</a:t>
              </a:r>
              <a:endParaRPr lang="ko-KR" alt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76" name="TextBox 475">
            <a:extLst>
              <a:ext uri="{FF2B5EF4-FFF2-40B4-BE49-F238E27FC236}">
                <a16:creationId xmlns:a16="http://schemas.microsoft.com/office/drawing/2014/main" id="{76C5AF87-3F0C-4EAC-BF79-54F090786AFF}"/>
              </a:ext>
            </a:extLst>
          </p:cNvPr>
          <p:cNvSpPr txBox="1"/>
          <p:nvPr/>
        </p:nvSpPr>
        <p:spPr>
          <a:xfrm>
            <a:off x="264100" y="744606"/>
            <a:ext cx="21659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자동주행에서 수동주행으로 전환</a:t>
            </a:r>
            <a:endParaRPr lang="en-US" altLang="ko-KR" sz="1050" dirty="0"/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2761A044-9DA6-4EC9-AD5E-6360BAE32900}"/>
              </a:ext>
            </a:extLst>
          </p:cNvPr>
          <p:cNvSpPr txBox="1"/>
          <p:nvPr/>
        </p:nvSpPr>
        <p:spPr>
          <a:xfrm>
            <a:off x="262693" y="2829743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/>
              <a:t>수동주행 모드 제안을 사용자가 수락</a:t>
            </a:r>
            <a:endParaRPr lang="en-US" altLang="ko-KR" sz="900" dirty="0"/>
          </a:p>
        </p:txBody>
      </p:sp>
      <p:grpSp>
        <p:nvGrpSpPr>
          <p:cNvPr id="478" name="그룹 477">
            <a:extLst>
              <a:ext uri="{FF2B5EF4-FFF2-40B4-BE49-F238E27FC236}">
                <a16:creationId xmlns:a16="http://schemas.microsoft.com/office/drawing/2014/main" id="{CC12C338-F260-4139-AF52-E01EB92C7C7A}"/>
              </a:ext>
            </a:extLst>
          </p:cNvPr>
          <p:cNvGrpSpPr/>
          <p:nvPr/>
        </p:nvGrpSpPr>
        <p:grpSpPr>
          <a:xfrm>
            <a:off x="1841686" y="2127432"/>
            <a:ext cx="478059" cy="521655"/>
            <a:chOff x="4296358" y="1254648"/>
            <a:chExt cx="478059" cy="521655"/>
          </a:xfrm>
        </p:grpSpPr>
        <p:sp>
          <p:nvSpPr>
            <p:cNvPr id="479" name="타원 478">
              <a:extLst>
                <a:ext uri="{FF2B5EF4-FFF2-40B4-BE49-F238E27FC236}">
                  <a16:creationId xmlns:a16="http://schemas.microsoft.com/office/drawing/2014/main" id="{A8769D7C-BBD3-481C-8433-259D305494C2}"/>
                </a:ext>
              </a:extLst>
            </p:cNvPr>
            <p:cNvSpPr/>
            <p:nvPr/>
          </p:nvSpPr>
          <p:spPr>
            <a:xfrm>
              <a:off x="4296358" y="1254648"/>
              <a:ext cx="247650" cy="247650"/>
            </a:xfrm>
            <a:prstGeom prst="ellipse">
              <a:avLst/>
            </a:prstGeom>
            <a:solidFill>
              <a:srgbClr val="21C5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0" name="그룹 479">
              <a:extLst>
                <a:ext uri="{FF2B5EF4-FFF2-40B4-BE49-F238E27FC236}">
                  <a16:creationId xmlns:a16="http://schemas.microsoft.com/office/drawing/2014/main" id="{8E10AF47-6D4D-43DE-8BBD-B58BF8E242CA}"/>
                </a:ext>
              </a:extLst>
            </p:cNvPr>
            <p:cNvGrpSpPr/>
            <p:nvPr/>
          </p:nvGrpSpPr>
          <p:grpSpPr>
            <a:xfrm>
              <a:off x="4350881" y="1352767"/>
              <a:ext cx="423536" cy="423536"/>
              <a:chOff x="13006173" y="5272768"/>
              <a:chExt cx="3054965" cy="3054967"/>
            </a:xfrm>
          </p:grpSpPr>
          <p:sp>
            <p:nvSpPr>
              <p:cNvPr id="481" name="자유형: 도형 480">
                <a:extLst>
                  <a:ext uri="{FF2B5EF4-FFF2-40B4-BE49-F238E27FC236}">
                    <a16:creationId xmlns:a16="http://schemas.microsoft.com/office/drawing/2014/main" id="{080FFD16-6F3A-4EF2-8FB3-84C14FE23171}"/>
                  </a:ext>
                </a:extLst>
              </p:cNvPr>
              <p:cNvSpPr/>
              <p:nvPr/>
            </p:nvSpPr>
            <p:spPr>
              <a:xfrm>
                <a:off x="13551663" y="5608288"/>
                <a:ext cx="2437294" cy="2404582"/>
              </a:xfrm>
              <a:custGeom>
                <a:avLst/>
                <a:gdLst>
                  <a:gd name="connsiteX0" fmla="*/ 111919 w 354806"/>
                  <a:gd name="connsiteY0" fmla="*/ 242887 h 350044"/>
                  <a:gd name="connsiteX1" fmla="*/ 4762 w 354806"/>
                  <a:gd name="connsiteY1" fmla="*/ 42862 h 350044"/>
                  <a:gd name="connsiteX2" fmla="*/ 0 w 354806"/>
                  <a:gd name="connsiteY2" fmla="*/ 19050 h 350044"/>
                  <a:gd name="connsiteX3" fmla="*/ 11906 w 354806"/>
                  <a:gd name="connsiteY3" fmla="*/ 2381 h 350044"/>
                  <a:gd name="connsiteX4" fmla="*/ 30956 w 354806"/>
                  <a:gd name="connsiteY4" fmla="*/ 0 h 350044"/>
                  <a:gd name="connsiteX5" fmla="*/ 97631 w 354806"/>
                  <a:gd name="connsiteY5" fmla="*/ 76200 h 350044"/>
                  <a:gd name="connsiteX6" fmla="*/ 111919 w 354806"/>
                  <a:gd name="connsiteY6" fmla="*/ 54769 h 350044"/>
                  <a:gd name="connsiteX7" fmla="*/ 145256 w 354806"/>
                  <a:gd name="connsiteY7" fmla="*/ 61912 h 350044"/>
                  <a:gd name="connsiteX8" fmla="*/ 166687 w 354806"/>
                  <a:gd name="connsiteY8" fmla="*/ 47625 h 350044"/>
                  <a:gd name="connsiteX9" fmla="*/ 209550 w 354806"/>
                  <a:gd name="connsiteY9" fmla="*/ 50006 h 350044"/>
                  <a:gd name="connsiteX10" fmla="*/ 221456 w 354806"/>
                  <a:gd name="connsiteY10" fmla="*/ 38100 h 350044"/>
                  <a:gd name="connsiteX11" fmla="*/ 259556 w 354806"/>
                  <a:gd name="connsiteY11" fmla="*/ 33337 h 350044"/>
                  <a:gd name="connsiteX12" fmla="*/ 354806 w 354806"/>
                  <a:gd name="connsiteY12" fmla="*/ 209550 h 350044"/>
                  <a:gd name="connsiteX13" fmla="*/ 338137 w 354806"/>
                  <a:gd name="connsiteY13" fmla="*/ 288131 h 350044"/>
                  <a:gd name="connsiteX14" fmla="*/ 280987 w 354806"/>
                  <a:gd name="connsiteY14" fmla="*/ 340519 h 350044"/>
                  <a:gd name="connsiteX15" fmla="*/ 228600 w 354806"/>
                  <a:gd name="connsiteY15" fmla="*/ 350044 h 350044"/>
                  <a:gd name="connsiteX16" fmla="*/ 23812 w 354806"/>
                  <a:gd name="connsiteY16" fmla="*/ 297656 h 350044"/>
                  <a:gd name="connsiteX17" fmla="*/ 14287 w 354806"/>
                  <a:gd name="connsiteY17" fmla="*/ 273844 h 350044"/>
                  <a:gd name="connsiteX18" fmla="*/ 30956 w 354806"/>
                  <a:gd name="connsiteY18" fmla="*/ 250031 h 350044"/>
                  <a:gd name="connsiteX19" fmla="*/ 111919 w 354806"/>
                  <a:gd name="connsiteY19" fmla="*/ 242887 h 350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54806" h="350044">
                    <a:moveTo>
                      <a:pt x="111919" y="242887"/>
                    </a:moveTo>
                    <a:lnTo>
                      <a:pt x="4762" y="42862"/>
                    </a:lnTo>
                    <a:lnTo>
                      <a:pt x="0" y="19050"/>
                    </a:lnTo>
                    <a:lnTo>
                      <a:pt x="11906" y="2381"/>
                    </a:lnTo>
                    <a:lnTo>
                      <a:pt x="30956" y="0"/>
                    </a:lnTo>
                    <a:lnTo>
                      <a:pt x="97631" y="76200"/>
                    </a:lnTo>
                    <a:lnTo>
                      <a:pt x="111919" y="54769"/>
                    </a:lnTo>
                    <a:lnTo>
                      <a:pt x="145256" y="61912"/>
                    </a:lnTo>
                    <a:lnTo>
                      <a:pt x="166687" y="47625"/>
                    </a:lnTo>
                    <a:lnTo>
                      <a:pt x="209550" y="50006"/>
                    </a:lnTo>
                    <a:lnTo>
                      <a:pt x="221456" y="38100"/>
                    </a:lnTo>
                    <a:lnTo>
                      <a:pt x="259556" y="33337"/>
                    </a:lnTo>
                    <a:lnTo>
                      <a:pt x="354806" y="209550"/>
                    </a:lnTo>
                    <a:lnTo>
                      <a:pt x="338137" y="288131"/>
                    </a:lnTo>
                    <a:lnTo>
                      <a:pt x="280987" y="340519"/>
                    </a:lnTo>
                    <a:lnTo>
                      <a:pt x="228600" y="350044"/>
                    </a:lnTo>
                    <a:lnTo>
                      <a:pt x="23812" y="297656"/>
                    </a:lnTo>
                    <a:lnTo>
                      <a:pt x="14287" y="273844"/>
                    </a:lnTo>
                    <a:lnTo>
                      <a:pt x="30956" y="250031"/>
                    </a:lnTo>
                    <a:lnTo>
                      <a:pt x="111919" y="24288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482" name="그림 481">
                <a:extLst>
                  <a:ext uri="{FF2B5EF4-FFF2-40B4-BE49-F238E27FC236}">
                    <a16:creationId xmlns:a16="http://schemas.microsoft.com/office/drawing/2014/main" id="{44CA8C2F-6F9B-439A-838D-91BF5EF090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800000">
                <a:off x="13006173" y="5272768"/>
                <a:ext cx="3054965" cy="3054967"/>
              </a:xfrm>
              <a:prstGeom prst="rect">
                <a:avLst/>
              </a:prstGeom>
            </p:spPr>
          </p:pic>
        </p:grpSp>
      </p:grpSp>
      <p:sp>
        <p:nvSpPr>
          <p:cNvPr id="483" name="TextBox 482">
            <a:extLst>
              <a:ext uri="{FF2B5EF4-FFF2-40B4-BE49-F238E27FC236}">
                <a16:creationId xmlns:a16="http://schemas.microsoft.com/office/drawing/2014/main" id="{263578F5-94E9-4804-813F-E346A7E2CFCE}"/>
              </a:ext>
            </a:extLst>
          </p:cNvPr>
          <p:cNvSpPr txBox="1"/>
          <p:nvPr/>
        </p:nvSpPr>
        <p:spPr>
          <a:xfrm>
            <a:off x="3941497" y="2829743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수동주행 모드 제안 화면이 사라지고 본 컨텐츠 화면으로 복귀</a:t>
            </a:r>
            <a:endParaRPr lang="en-US" altLang="ko-KR" sz="900" dirty="0"/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0F6C4777-BEA9-46E0-A2F9-71FD74C8054A}"/>
              </a:ext>
            </a:extLst>
          </p:cNvPr>
          <p:cNvSpPr txBox="1"/>
          <p:nvPr/>
        </p:nvSpPr>
        <p:spPr>
          <a:xfrm>
            <a:off x="7620300" y="2829743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본 컨텐츠 화면이</a:t>
            </a:r>
            <a:r>
              <a:rPr lang="en-US" altLang="ko-KR" sz="900" dirty="0"/>
              <a:t> </a:t>
            </a:r>
            <a:r>
              <a:rPr lang="ko-KR" altLang="en-US" sz="900" dirty="0" err="1"/>
              <a:t>페이드아웃되고</a:t>
            </a:r>
            <a:r>
              <a:rPr lang="ko-KR" altLang="en-US" sz="900" dirty="0"/>
              <a:t> 수동주행 형태의 </a:t>
            </a:r>
            <a:r>
              <a:rPr lang="en-US" altLang="ko-KR" sz="900" dirty="0"/>
              <a:t>AI</a:t>
            </a:r>
            <a:r>
              <a:rPr lang="ko-KR" altLang="en-US" sz="900" dirty="0"/>
              <a:t>가 중앙에서 나타남</a:t>
            </a:r>
            <a:endParaRPr lang="en-US" altLang="ko-KR" sz="900" dirty="0"/>
          </a:p>
        </p:txBody>
      </p:sp>
      <p:sp>
        <p:nvSpPr>
          <p:cNvPr id="485" name="TextBox 484">
            <a:extLst>
              <a:ext uri="{FF2B5EF4-FFF2-40B4-BE49-F238E27FC236}">
                <a16:creationId xmlns:a16="http://schemas.microsoft.com/office/drawing/2014/main" id="{B97C9043-C5F6-4E24-9F98-F9BADF2E4CA7}"/>
              </a:ext>
            </a:extLst>
          </p:cNvPr>
          <p:cNvSpPr txBox="1"/>
          <p:nvPr/>
        </p:nvSpPr>
        <p:spPr>
          <a:xfrm>
            <a:off x="799995" y="5236811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외곽 패턴과 </a:t>
            </a:r>
            <a:r>
              <a:rPr lang="en-US" altLang="ko-KR" sz="900" dirty="0"/>
              <a:t>AI</a:t>
            </a:r>
            <a:r>
              <a:rPr lang="ko-KR" altLang="en-US" sz="900" dirty="0"/>
              <a:t>의 움직임과 함께 </a:t>
            </a:r>
            <a:r>
              <a:rPr lang="ko-KR" altLang="en-US" sz="900" dirty="0" err="1"/>
              <a:t>칵핏이</a:t>
            </a:r>
            <a:r>
              <a:rPr lang="ko-KR" altLang="en-US" sz="900" dirty="0"/>
              <a:t> 상승</a:t>
            </a:r>
            <a:endParaRPr lang="en-US" altLang="ko-KR" sz="900" dirty="0"/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7E1C9C92-ACFA-4724-BC6F-13406DC349E9}"/>
              </a:ext>
            </a:extLst>
          </p:cNvPr>
          <p:cNvSpPr txBox="1"/>
          <p:nvPr/>
        </p:nvSpPr>
        <p:spPr>
          <a:xfrm>
            <a:off x="4478799" y="5236811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/>
              <a:t>칵핏이</a:t>
            </a:r>
            <a:r>
              <a:rPr lang="ko-KR" altLang="en-US" sz="900" dirty="0"/>
              <a:t> 수동주행 위치에 도달하면 </a:t>
            </a:r>
            <a:r>
              <a:rPr lang="en-US" altLang="ko-KR" sz="900" dirty="0"/>
              <a:t>UI</a:t>
            </a:r>
            <a:r>
              <a:rPr lang="ko-KR" altLang="en-US" sz="900" dirty="0"/>
              <a:t>는 수동주행 버전으로 전환</a:t>
            </a:r>
            <a:endParaRPr lang="en-US" altLang="ko-KR" sz="900" dirty="0"/>
          </a:p>
        </p:txBody>
      </p:sp>
      <p:sp>
        <p:nvSpPr>
          <p:cNvPr id="487" name="오른쪽 화살표 11">
            <a:extLst>
              <a:ext uri="{FF2B5EF4-FFF2-40B4-BE49-F238E27FC236}">
                <a16:creationId xmlns:a16="http://schemas.microsoft.com/office/drawing/2014/main" id="{6C3DBE2A-B256-412F-A071-410F8F0EC9A3}"/>
              </a:ext>
            </a:extLst>
          </p:cNvPr>
          <p:cNvSpPr/>
          <p:nvPr/>
        </p:nvSpPr>
        <p:spPr>
          <a:xfrm>
            <a:off x="3409615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9" name="오른쪽 화살표 11">
            <a:extLst>
              <a:ext uri="{FF2B5EF4-FFF2-40B4-BE49-F238E27FC236}">
                <a16:creationId xmlns:a16="http://schemas.microsoft.com/office/drawing/2014/main" id="{F594B12D-972F-4203-8206-357553D6D666}"/>
              </a:ext>
            </a:extLst>
          </p:cNvPr>
          <p:cNvSpPr/>
          <p:nvPr/>
        </p:nvSpPr>
        <p:spPr>
          <a:xfrm>
            <a:off x="3946917" y="4296767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오른쪽 화살표 11">
            <a:extLst>
              <a:ext uri="{FF2B5EF4-FFF2-40B4-BE49-F238E27FC236}">
                <a16:creationId xmlns:a16="http://schemas.microsoft.com/office/drawing/2014/main" id="{09EF3490-0C0E-4946-8554-ABEEF33E979D}"/>
              </a:ext>
            </a:extLst>
          </p:cNvPr>
          <p:cNvSpPr/>
          <p:nvPr/>
        </p:nvSpPr>
        <p:spPr>
          <a:xfrm>
            <a:off x="7080687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1" name="오른쪽 화살표 11">
            <a:extLst>
              <a:ext uri="{FF2B5EF4-FFF2-40B4-BE49-F238E27FC236}">
                <a16:creationId xmlns:a16="http://schemas.microsoft.com/office/drawing/2014/main" id="{C3E4C491-5EA9-4CCA-BAAD-2637ACA07231}"/>
              </a:ext>
            </a:extLst>
          </p:cNvPr>
          <p:cNvSpPr/>
          <p:nvPr/>
        </p:nvSpPr>
        <p:spPr>
          <a:xfrm>
            <a:off x="10761800" y="1728922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2" name="오른쪽 화살표 11">
            <a:extLst>
              <a:ext uri="{FF2B5EF4-FFF2-40B4-BE49-F238E27FC236}">
                <a16:creationId xmlns:a16="http://schemas.microsoft.com/office/drawing/2014/main" id="{3CE76ED2-226B-4153-A938-B1853881AA74}"/>
              </a:ext>
            </a:extLst>
          </p:cNvPr>
          <p:cNvSpPr/>
          <p:nvPr/>
        </p:nvSpPr>
        <p:spPr>
          <a:xfrm>
            <a:off x="286687" y="4296767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906E64-FB98-4B31-B02B-A05754BF2D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14884" y="1024771"/>
            <a:ext cx="3076740" cy="152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61279F9-D09E-4930-8DEB-81612FC4B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143" y="1046657"/>
            <a:ext cx="3071324" cy="152301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4A5054F-5BEA-4635-94F1-82F79C0D7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1" y="1072061"/>
            <a:ext cx="3071324" cy="151923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F2C175C-68EB-4176-98B1-88D100E7C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1497" y="1069533"/>
            <a:ext cx="3071324" cy="152175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917A528-A466-4FF2-BE11-D16FBD3A18F6}"/>
              </a:ext>
            </a:extLst>
          </p:cNvPr>
          <p:cNvGrpSpPr/>
          <p:nvPr/>
        </p:nvGrpSpPr>
        <p:grpSpPr>
          <a:xfrm>
            <a:off x="0" y="0"/>
            <a:ext cx="12192000" cy="389107"/>
            <a:chOff x="0" y="0"/>
            <a:chExt cx="12192000" cy="38910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6CBC0FE-161B-4E9B-8795-15374B2C86D9}"/>
                </a:ext>
              </a:extLst>
            </p:cNvPr>
            <p:cNvSpPr/>
            <p:nvPr/>
          </p:nvSpPr>
          <p:spPr>
            <a:xfrm>
              <a:off x="0" y="0"/>
              <a:ext cx="136187" cy="3891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12611919-2B80-4CA7-B5C1-0D010752F544}"/>
                </a:ext>
              </a:extLst>
            </p:cNvPr>
            <p:cNvCxnSpPr/>
            <p:nvPr/>
          </p:nvCxnSpPr>
          <p:spPr>
            <a:xfrm>
              <a:off x="0" y="389107"/>
              <a:ext cx="1219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7FC0D36-19CF-4F29-899A-448537201CEF}"/>
              </a:ext>
            </a:extLst>
          </p:cNvPr>
          <p:cNvSpPr txBox="1"/>
          <p:nvPr/>
        </p:nvSpPr>
        <p:spPr>
          <a:xfrm>
            <a:off x="136187" y="197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아웃트로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8D624A0-5C88-414C-AFCF-46EB688E68CC}"/>
              </a:ext>
            </a:extLst>
          </p:cNvPr>
          <p:cNvSpPr/>
          <p:nvPr/>
        </p:nvSpPr>
        <p:spPr>
          <a:xfrm>
            <a:off x="321851" y="1466919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DDD91F90-BBEC-4718-9448-03587DB53FB5}"/>
              </a:ext>
            </a:extLst>
          </p:cNvPr>
          <p:cNvSpPr/>
          <p:nvPr/>
        </p:nvSpPr>
        <p:spPr>
          <a:xfrm>
            <a:off x="3941497" y="146439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04337501-D4D4-4F2C-A6CB-4720D10DB3D5}"/>
              </a:ext>
            </a:extLst>
          </p:cNvPr>
          <p:cNvSpPr/>
          <p:nvPr/>
        </p:nvSpPr>
        <p:spPr>
          <a:xfrm>
            <a:off x="7561143" y="146439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5A07BDB-7891-4C3B-A464-485FE66CFC8A}"/>
              </a:ext>
            </a:extLst>
          </p:cNvPr>
          <p:cNvSpPr txBox="1"/>
          <p:nvPr/>
        </p:nvSpPr>
        <p:spPr>
          <a:xfrm>
            <a:off x="264100" y="744606"/>
            <a:ext cx="29835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체험 종료</a:t>
            </a:r>
            <a:r>
              <a:rPr lang="en-US" altLang="ko-KR" sz="1050" dirty="0"/>
              <a:t>_ </a:t>
            </a:r>
            <a:r>
              <a:rPr lang="ko-KR" altLang="en-US" sz="1050" dirty="0"/>
              <a:t>스크린과 </a:t>
            </a:r>
            <a:r>
              <a:rPr lang="ko-KR" altLang="en-US" sz="1050" dirty="0" err="1"/>
              <a:t>칵핏</a:t>
            </a:r>
            <a:r>
              <a:rPr lang="ko-KR" altLang="en-US" sz="1050" dirty="0"/>
              <a:t> 연동</a:t>
            </a:r>
            <a:r>
              <a:rPr lang="en-US" altLang="ko-KR" sz="1050" dirty="0"/>
              <a:t>, </a:t>
            </a:r>
            <a:r>
              <a:rPr lang="ko-KR" altLang="en-US" sz="1050" dirty="0"/>
              <a:t>체험 시나리오</a:t>
            </a:r>
            <a:endParaRPr lang="en-US" altLang="ko-KR" sz="105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1E96C13-19BE-41A9-98D0-ADF6B6B5C1B6}"/>
              </a:ext>
            </a:extLst>
          </p:cNvPr>
          <p:cNvSpPr txBox="1"/>
          <p:nvPr/>
        </p:nvSpPr>
        <p:spPr>
          <a:xfrm>
            <a:off x="262693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종료 문구 노출 후 </a:t>
            </a:r>
            <a:r>
              <a:rPr lang="en-US" altLang="ko-KR" sz="900" dirty="0"/>
              <a:t>AI</a:t>
            </a:r>
            <a:r>
              <a:rPr lang="ko-KR" altLang="en-US" sz="900" dirty="0"/>
              <a:t>를 제외한 모든 화면 페이드아웃</a:t>
            </a:r>
            <a:endParaRPr lang="en-US" altLang="ko-KR" sz="9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C6B86E5-D52A-4197-914A-7F423943E940}"/>
              </a:ext>
            </a:extLst>
          </p:cNvPr>
          <p:cNvSpPr txBox="1"/>
          <p:nvPr/>
        </p:nvSpPr>
        <p:spPr>
          <a:xfrm>
            <a:off x="3941497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AI</a:t>
            </a:r>
            <a:r>
              <a:rPr lang="ko-KR" altLang="en-US" sz="900" dirty="0"/>
              <a:t>만 남아 깜박거리다가 엔딩처럼 사라짐</a:t>
            </a:r>
            <a:endParaRPr lang="en-US" altLang="ko-KR" sz="900" dirty="0"/>
          </a:p>
        </p:txBody>
      </p:sp>
      <p:sp>
        <p:nvSpPr>
          <p:cNvPr id="87" name="오른쪽 화살표 11">
            <a:extLst>
              <a:ext uri="{FF2B5EF4-FFF2-40B4-BE49-F238E27FC236}">
                <a16:creationId xmlns:a16="http://schemas.microsoft.com/office/drawing/2014/main" id="{9E9B664B-EFF2-4B68-BCFD-39B20C08E098}"/>
              </a:ext>
            </a:extLst>
          </p:cNvPr>
          <p:cNvSpPr/>
          <p:nvPr/>
        </p:nvSpPr>
        <p:spPr>
          <a:xfrm>
            <a:off x="3409615" y="153259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오른쪽 화살표 11">
            <a:extLst>
              <a:ext uri="{FF2B5EF4-FFF2-40B4-BE49-F238E27FC236}">
                <a16:creationId xmlns:a16="http://schemas.microsoft.com/office/drawing/2014/main" id="{70EEA10D-BB4D-42AA-9AC4-CBCBF4A39585}"/>
              </a:ext>
            </a:extLst>
          </p:cNvPr>
          <p:cNvSpPr/>
          <p:nvPr/>
        </p:nvSpPr>
        <p:spPr>
          <a:xfrm>
            <a:off x="7031394" y="153259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7185B3A-8B25-4690-93C3-5BBFCD4CE6AC}"/>
              </a:ext>
            </a:extLst>
          </p:cNvPr>
          <p:cNvSpPr txBox="1"/>
          <p:nvPr/>
        </p:nvSpPr>
        <p:spPr>
          <a:xfrm>
            <a:off x="7551856" y="2633414"/>
            <a:ext cx="30898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화면이 다 사라지고 사용자 하차</a:t>
            </a:r>
            <a:endParaRPr lang="en-US" altLang="ko-KR" sz="900" dirty="0"/>
          </a:p>
        </p:txBody>
      </p:sp>
      <p:pic>
        <p:nvPicPr>
          <p:cNvPr id="95" name="그림 94">
            <a:extLst>
              <a:ext uri="{FF2B5EF4-FFF2-40B4-BE49-F238E27FC236}">
                <a16:creationId xmlns:a16="http://schemas.microsoft.com/office/drawing/2014/main" id="{B89D41F8-DC34-4831-9CB9-8BB2BF5A2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00" y="3661007"/>
            <a:ext cx="3071324" cy="1523012"/>
          </a:xfrm>
          <a:prstGeom prst="rect">
            <a:avLst/>
          </a:prstGeom>
        </p:spPr>
      </p:pic>
      <p:sp>
        <p:nvSpPr>
          <p:cNvPr id="96" name="오른쪽 화살표 11">
            <a:extLst>
              <a:ext uri="{FF2B5EF4-FFF2-40B4-BE49-F238E27FC236}">
                <a16:creationId xmlns:a16="http://schemas.microsoft.com/office/drawing/2014/main" id="{9330E63F-40E7-4FD2-A91A-187D5F597466}"/>
              </a:ext>
            </a:extLst>
          </p:cNvPr>
          <p:cNvSpPr/>
          <p:nvPr/>
        </p:nvSpPr>
        <p:spPr>
          <a:xfrm>
            <a:off x="321851" y="414694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37F6F7C-CFE8-47D2-96B3-4F40626C68B6}"/>
              </a:ext>
            </a:extLst>
          </p:cNvPr>
          <p:cNvSpPr txBox="1"/>
          <p:nvPr/>
        </p:nvSpPr>
        <p:spPr>
          <a:xfrm>
            <a:off x="842313" y="5247764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사용자들의 하차 후 </a:t>
            </a:r>
            <a:r>
              <a:rPr lang="ko-KR" altLang="en-US" sz="900" dirty="0" err="1"/>
              <a:t>칵핏이</a:t>
            </a:r>
            <a:r>
              <a:rPr lang="ko-KR" altLang="en-US" sz="900" dirty="0"/>
              <a:t> 자동주행 위치로 하강 및 운전석 자동주행 위치로 복귀</a:t>
            </a:r>
            <a:endParaRPr lang="en-US" altLang="ko-KR" sz="900" dirty="0"/>
          </a:p>
        </p:txBody>
      </p:sp>
      <p:pic>
        <p:nvPicPr>
          <p:cNvPr id="98" name="그림 97">
            <a:extLst>
              <a:ext uri="{FF2B5EF4-FFF2-40B4-BE49-F238E27FC236}">
                <a16:creationId xmlns:a16="http://schemas.microsoft.com/office/drawing/2014/main" id="{3CC0E370-D249-4604-BC7D-517E8D54A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246" y="3661007"/>
            <a:ext cx="3071324" cy="1523012"/>
          </a:xfrm>
          <a:prstGeom prst="rect">
            <a:avLst/>
          </a:prstGeom>
        </p:spPr>
      </p:pic>
      <p:sp>
        <p:nvSpPr>
          <p:cNvPr id="99" name="오른쪽 화살표 11">
            <a:extLst>
              <a:ext uri="{FF2B5EF4-FFF2-40B4-BE49-F238E27FC236}">
                <a16:creationId xmlns:a16="http://schemas.microsoft.com/office/drawing/2014/main" id="{9207D8F5-D164-4234-BA63-4AE6675257A1}"/>
              </a:ext>
            </a:extLst>
          </p:cNvPr>
          <p:cNvSpPr/>
          <p:nvPr/>
        </p:nvSpPr>
        <p:spPr>
          <a:xfrm>
            <a:off x="3941497" y="4146943"/>
            <a:ext cx="469437" cy="419116"/>
          </a:xfrm>
          <a:prstGeom prst="rightArrow">
            <a:avLst>
              <a:gd name="adj1" fmla="val 50000"/>
              <a:gd name="adj2" fmla="val 3898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5F2538F4-A9B1-45BC-AE62-E0371A87016F}"/>
              </a:ext>
            </a:extLst>
          </p:cNvPr>
          <p:cNvSpPr/>
          <p:nvPr/>
        </p:nvSpPr>
        <p:spPr>
          <a:xfrm>
            <a:off x="838951" y="4932921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102" name="그림 101">
            <a:extLst>
              <a:ext uri="{FF2B5EF4-FFF2-40B4-BE49-F238E27FC236}">
                <a16:creationId xmlns:a16="http://schemas.microsoft.com/office/drawing/2014/main" id="{00799F70-8F00-4AF7-9350-D8B44E1BAC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25047" y="4390327"/>
            <a:ext cx="524427" cy="475760"/>
          </a:xfrm>
          <a:prstGeom prst="rect">
            <a:avLst/>
          </a:prstGeom>
        </p:spPr>
      </p:pic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FD7D0C92-BEFB-47EB-A21C-2B75856858A1}"/>
              </a:ext>
            </a:extLst>
          </p:cNvPr>
          <p:cNvSpPr/>
          <p:nvPr/>
        </p:nvSpPr>
        <p:spPr>
          <a:xfrm>
            <a:off x="4471246" y="4932619"/>
            <a:ext cx="3071324" cy="2454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0" rIns="72000" bIns="0" rtlCol="0" anchor="ctr"/>
          <a:lstStyle/>
          <a:p>
            <a:pPr algn="ctr"/>
            <a:r>
              <a:rPr lang="ko-KR" altLang="en-US" sz="800" dirty="0" err="1">
                <a:solidFill>
                  <a:schemeClr val="bg1"/>
                </a:solidFill>
              </a:rPr>
              <a:t>칵핏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0E8E587-95CD-429B-BA4A-A333ED751CBF}"/>
              </a:ext>
            </a:extLst>
          </p:cNvPr>
          <p:cNvSpPr txBox="1"/>
          <p:nvPr/>
        </p:nvSpPr>
        <p:spPr>
          <a:xfrm>
            <a:off x="4471246" y="5247764"/>
            <a:ext cx="308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err="1"/>
              <a:t>컨셉카에서</a:t>
            </a:r>
            <a:r>
              <a:rPr lang="ko-KR" altLang="en-US" sz="900" dirty="0"/>
              <a:t> 나온 사용자는 무인 파킹을 관람하고 체험 종료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3236419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tx1"/>
          </a:solidFill>
        </a:ln>
      </a:spPr>
      <a:bodyPr wrap="none" lIns="72000" tIns="0" rIns="72000" bIns="0" rtlCol="0" anchor="ctr"/>
      <a:lstStyle>
        <a:defPPr algn="ctr">
          <a:defRPr sz="10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16883</TotalTime>
  <Words>457</Words>
  <Application>Microsoft Office PowerPoint</Application>
  <PresentationFormat>와이드스크린</PresentationFormat>
  <Paragraphs>119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jeon, soil</dc:creator>
  <cp:lastModifiedBy>유 혜숙</cp:lastModifiedBy>
  <cp:revision>780</cp:revision>
  <dcterms:created xsi:type="dcterms:W3CDTF">2019-08-20T02:25:08Z</dcterms:created>
  <dcterms:modified xsi:type="dcterms:W3CDTF">2019-10-31T23:07:14Z</dcterms:modified>
</cp:coreProperties>
</file>